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Poppins"/>
      <p:regular r:id="rId28"/>
      <p:bold r:id="rId29"/>
      <p:italic r:id="rId30"/>
      <p:boldItalic r:id="rId31"/>
    </p:embeddedFont>
    <p:embeddedFont>
      <p:font typeface="Poppins Black"/>
      <p:bold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  <p:embeddedFont>
      <p:font typeface="Barlow"/>
      <p:regular r:id="rId38"/>
      <p:bold r:id="rId39"/>
      <p:italic r:id="rId40"/>
      <p:boldItalic r:id="rId41"/>
    </p:embeddedFont>
    <p:embeddedFont>
      <p:font typeface="Poppins ExtraBold"/>
      <p:bold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italic.fntdata"/><Relationship Id="rId20" Type="http://schemas.openxmlformats.org/officeDocument/2006/relationships/slide" Target="slides/slide15.xml"/><Relationship Id="rId42" Type="http://schemas.openxmlformats.org/officeDocument/2006/relationships/font" Target="fonts/PoppinsExtraBold-bold.fntdata"/><Relationship Id="rId41" Type="http://schemas.openxmlformats.org/officeDocument/2006/relationships/font" Target="fonts/Barlow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PoppinsExtraBold-boldItalic.fntdata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Poppins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33" Type="http://schemas.openxmlformats.org/officeDocument/2006/relationships/font" Target="fonts/PoppinsBlack-boldItalic.fntdata"/><Relationship Id="rId10" Type="http://schemas.openxmlformats.org/officeDocument/2006/relationships/slide" Target="slides/slide5.xml"/><Relationship Id="rId32" Type="http://schemas.openxmlformats.org/officeDocument/2006/relationships/font" Target="fonts/PoppinsBlack-bold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39" Type="http://schemas.openxmlformats.org/officeDocument/2006/relationships/font" Target="fonts/Barlow-bold.fntdata"/><Relationship Id="rId16" Type="http://schemas.openxmlformats.org/officeDocument/2006/relationships/slide" Target="slides/slide11.xml"/><Relationship Id="rId38" Type="http://schemas.openxmlformats.org/officeDocument/2006/relationships/font" Target="fonts/Barlow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37d3e03d31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37d3e03d31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368919a87e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368919a87e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78adff4ff1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378adff4ff1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78adff4ff1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78adff4ff1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68921e570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68921e570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68921e570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68921e570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368921e570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368921e570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7a315bc37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7a315bc37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37a315bc37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37a315bc37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78adff4ff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78adff4ff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68921e570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68921e57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378adff4f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378adff4f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37d3e03d3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37d3e03d3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7d3e03d31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7d3e03d31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378adff4ff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378adff4ff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378adff4ff1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378adff4ff1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" y="410467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14" name="Google Shape;14;p2"/>
            <p:cNvSpPr/>
            <p:nvPr/>
          </p:nvSpPr>
          <p:spPr>
            <a:xfrm>
              <a:off x="2581296" y="491421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93550" y="4455724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 rot="10800000">
              <a:off x="8291042" y="569492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20" name="Google Shape;20;p2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" name="Google Shape;26;p2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1"/>
          <p:cNvGrpSpPr/>
          <p:nvPr/>
        </p:nvGrpSpPr>
        <p:grpSpPr>
          <a:xfrm flipH="1" rot="10800000">
            <a:off x="-3394" y="-2273839"/>
            <a:ext cx="9804518" cy="8448224"/>
            <a:chOff x="-3394" y="-1706421"/>
            <a:chExt cx="9804518" cy="8448224"/>
          </a:xfrm>
        </p:grpSpPr>
        <p:sp>
          <p:nvSpPr>
            <p:cNvPr id="214" name="Google Shape;214;p11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-1" y="379782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>
              <a:off x="-3394" y="-170642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11"/>
          <p:cNvSpPr txBox="1"/>
          <p:nvPr>
            <p:ph hasCustomPrompt="1" type="title"/>
          </p:nvPr>
        </p:nvSpPr>
        <p:spPr>
          <a:xfrm>
            <a:off x="3025725" y="1918850"/>
            <a:ext cx="4078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53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1"/>
          <p:cNvSpPr txBox="1"/>
          <p:nvPr>
            <p:ph idx="1" type="subTitle"/>
          </p:nvPr>
        </p:nvSpPr>
        <p:spPr>
          <a:xfrm>
            <a:off x="3025725" y="2697650"/>
            <a:ext cx="4078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9" name="Google Shape;219;p11"/>
          <p:cNvGrpSpPr/>
          <p:nvPr/>
        </p:nvGrpSpPr>
        <p:grpSpPr>
          <a:xfrm>
            <a:off x="998171" y="-8"/>
            <a:ext cx="6608794" cy="5143512"/>
            <a:chOff x="998171" y="-8"/>
            <a:chExt cx="6608794" cy="5143512"/>
          </a:xfrm>
        </p:grpSpPr>
        <p:sp>
          <p:nvSpPr>
            <p:cNvPr id="220" name="Google Shape;220;p11"/>
            <p:cNvSpPr/>
            <p:nvPr/>
          </p:nvSpPr>
          <p:spPr>
            <a:xfrm rot="10800000">
              <a:off x="998171" y="487649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66001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1"/>
          <p:cNvGrpSpPr/>
          <p:nvPr/>
        </p:nvGrpSpPr>
        <p:grpSpPr>
          <a:xfrm flipH="1" rot="10800000">
            <a:off x="-1443375" y="-2220551"/>
            <a:ext cx="11922622" cy="9653454"/>
            <a:chOff x="-1443375" y="-2964939"/>
            <a:chExt cx="11922622" cy="9653454"/>
          </a:xfrm>
        </p:grpSpPr>
        <p:grpSp>
          <p:nvGrpSpPr>
            <p:cNvPr id="223" name="Google Shape;223;p11"/>
            <p:cNvGrpSpPr/>
            <p:nvPr/>
          </p:nvGrpSpPr>
          <p:grpSpPr>
            <a:xfrm>
              <a:off x="6475250" y="3928475"/>
              <a:ext cx="4003997" cy="2064658"/>
              <a:chOff x="5557850" y="3928475"/>
              <a:chExt cx="4003997" cy="2064658"/>
            </a:xfrm>
          </p:grpSpPr>
          <p:sp>
            <p:nvSpPr>
              <p:cNvPr id="224" name="Google Shape;224;p11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>
                <a:off x="5557850" y="392847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" name="Google Shape;226;p11"/>
            <p:cNvGrpSpPr/>
            <p:nvPr/>
          </p:nvGrpSpPr>
          <p:grpSpPr>
            <a:xfrm>
              <a:off x="-1443375" y="3908625"/>
              <a:ext cx="5889466" cy="2779890"/>
              <a:chOff x="-1394450" y="3908625"/>
              <a:chExt cx="5889466" cy="2779890"/>
            </a:xfrm>
          </p:grpSpPr>
          <p:sp>
            <p:nvSpPr>
              <p:cNvPr id="227" name="Google Shape;227;p11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>
                <a:off x="-1394450" y="3908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1"/>
            <p:cNvSpPr/>
            <p:nvPr/>
          </p:nvSpPr>
          <p:spPr>
            <a:xfrm rot="10800000">
              <a:off x="-377487" y="-1412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rot="10800000">
              <a:off x="4605266" y="-29649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3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34" name="Google Shape;234;p13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7" name="Google Shape;237;p13"/>
          <p:cNvSpPr txBox="1"/>
          <p:nvPr>
            <p:ph idx="2" type="subTitle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idx="3" type="subTitle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9" name="Google Shape;239;p13"/>
          <p:cNvSpPr txBox="1"/>
          <p:nvPr>
            <p:ph idx="4" type="subTitle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idx="5" type="subTitle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1" name="Google Shape;241;p13"/>
          <p:cNvSpPr txBox="1"/>
          <p:nvPr>
            <p:ph idx="6" type="subTitle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242" name="Google Shape;242;p13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43" name="Google Shape;243;p1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44" name="Google Shape;244;p1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5" name="Google Shape;245;p1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" name="Google Shape;246;p1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47" name="Google Shape;247;p1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48" name="Google Shape;248;p1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50" name="Google Shape;250;p1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1" name="Google Shape;251;p1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2" name="Google Shape;25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13"/>
          <p:cNvSpPr txBox="1"/>
          <p:nvPr>
            <p:ph hasCustomPrompt="1" idx="7" type="title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hasCustomPrompt="1" idx="8" type="title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hasCustomPrompt="1" idx="9" type="title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hasCustomPrompt="1" idx="13" type="title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/>
          <p:nvPr>
            <p:ph hasCustomPrompt="1" idx="14" type="title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hasCustomPrompt="1" idx="15" type="title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/>
          <p:nvPr/>
        </p:nvSpPr>
        <p:spPr>
          <a:xfrm rot="10800000">
            <a:off x="1316384" y="490125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 flipH="1">
            <a:off x="-585437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4"/>
          <p:cNvGrpSpPr/>
          <p:nvPr/>
        </p:nvGrpSpPr>
        <p:grpSpPr>
          <a:xfrm>
            <a:off x="-10" y="-1658067"/>
            <a:ext cx="9294978" cy="7822922"/>
            <a:chOff x="-10" y="-1658067"/>
            <a:chExt cx="9294978" cy="7822922"/>
          </a:xfrm>
        </p:grpSpPr>
        <p:sp>
          <p:nvSpPr>
            <p:cNvPr id="263" name="Google Shape;263;p14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flipH="1">
              <a:off x="-10" y="42534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10800000">
              <a:off x="3765449" y="-165806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14"/>
          <p:cNvGrpSpPr/>
          <p:nvPr/>
        </p:nvGrpSpPr>
        <p:grpSpPr>
          <a:xfrm>
            <a:off x="214581" y="-8"/>
            <a:ext cx="1593209" cy="183531"/>
            <a:chOff x="385056" y="-8"/>
            <a:chExt cx="1593209" cy="183531"/>
          </a:xfrm>
        </p:grpSpPr>
        <p:sp>
          <p:nvSpPr>
            <p:cNvPr id="267" name="Google Shape;267;p14"/>
            <p:cNvSpPr/>
            <p:nvPr/>
          </p:nvSpPr>
          <p:spPr>
            <a:xfrm flipH="1">
              <a:off x="385056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flipH="1">
              <a:off x="9714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>
            <a:off x="-641180" y="447742"/>
            <a:ext cx="10174669" cy="4695754"/>
            <a:chOff x="-641180" y="447742"/>
            <a:chExt cx="10174669" cy="4695754"/>
          </a:xfrm>
        </p:grpSpPr>
        <p:sp>
          <p:nvSpPr>
            <p:cNvPr id="270" name="Google Shape;270;p14"/>
            <p:cNvSpPr/>
            <p:nvPr/>
          </p:nvSpPr>
          <p:spPr>
            <a:xfrm>
              <a:off x="8526706" y="4477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flipH="1">
              <a:off x="6924920" y="491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-641180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4"/>
          <p:cNvSpPr txBox="1"/>
          <p:nvPr>
            <p:ph type="title"/>
          </p:nvPr>
        </p:nvSpPr>
        <p:spPr>
          <a:xfrm>
            <a:off x="1419900" y="3055775"/>
            <a:ext cx="6304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4" name="Google Shape;274;p14"/>
          <p:cNvSpPr txBox="1"/>
          <p:nvPr>
            <p:ph idx="1" type="subTitle"/>
          </p:nvPr>
        </p:nvSpPr>
        <p:spPr>
          <a:xfrm>
            <a:off x="1419900" y="1081900"/>
            <a:ext cx="6304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5" name="Google Shape;275;p14"/>
          <p:cNvGrpSpPr/>
          <p:nvPr/>
        </p:nvGrpSpPr>
        <p:grpSpPr>
          <a:xfrm>
            <a:off x="-689412" y="-1311142"/>
            <a:ext cx="10419597" cy="8141306"/>
            <a:chOff x="-689412" y="-1311142"/>
            <a:chExt cx="10419597" cy="8141306"/>
          </a:xfrm>
        </p:grpSpPr>
        <p:sp>
          <p:nvSpPr>
            <p:cNvPr id="276" name="Google Shape;276;p14"/>
            <p:cNvSpPr/>
            <p:nvPr/>
          </p:nvSpPr>
          <p:spPr>
            <a:xfrm rot="10800000">
              <a:off x="6315079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-3" y="47535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 rot="10800000">
              <a:off x="-689412" y="-8181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6924913" y="4604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1103225" y="1490900"/>
            <a:ext cx="31692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15"/>
          <p:cNvSpPr txBox="1"/>
          <p:nvPr>
            <p:ph idx="1" type="subTitle"/>
          </p:nvPr>
        </p:nvSpPr>
        <p:spPr>
          <a:xfrm>
            <a:off x="1103225" y="3187975"/>
            <a:ext cx="31692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3" name="Google Shape;283;p15"/>
          <p:cNvSpPr/>
          <p:nvPr>
            <p:ph idx="2" type="pic"/>
          </p:nvPr>
        </p:nvSpPr>
        <p:spPr>
          <a:xfrm>
            <a:off x="4272425" y="613850"/>
            <a:ext cx="3768300" cy="379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4" name="Google Shape;284;p15"/>
          <p:cNvGrpSpPr/>
          <p:nvPr/>
        </p:nvGrpSpPr>
        <p:grpSpPr>
          <a:xfrm flipH="1" rot="10800000">
            <a:off x="-1536301" y="-1730518"/>
            <a:ext cx="10804826" cy="8381753"/>
            <a:chOff x="-1589201" y="-1194493"/>
            <a:chExt cx="10804826" cy="8381753"/>
          </a:xfrm>
        </p:grpSpPr>
        <p:sp>
          <p:nvSpPr>
            <p:cNvPr id="285" name="Google Shape;285;p15"/>
            <p:cNvSpPr/>
            <p:nvPr/>
          </p:nvSpPr>
          <p:spPr>
            <a:xfrm flipH="1" rot="10800000">
              <a:off x="-79353" y="-11944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-1589201" y="48181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5"/>
          <p:cNvSpPr/>
          <p:nvPr/>
        </p:nvSpPr>
        <p:spPr>
          <a:xfrm flipH="1" rot="10800000">
            <a:off x="6778074" y="487648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7378450" y="429690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5"/>
          <p:cNvGrpSpPr/>
          <p:nvPr/>
        </p:nvGrpSpPr>
        <p:grpSpPr>
          <a:xfrm flipH="1">
            <a:off x="-1397466" y="738820"/>
            <a:ext cx="3010303" cy="380635"/>
            <a:chOff x="5446772" y="1743190"/>
            <a:chExt cx="3010303" cy="380635"/>
          </a:xfrm>
        </p:grpSpPr>
        <p:grpSp>
          <p:nvGrpSpPr>
            <p:cNvPr id="290" name="Google Shape;290;p1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91" name="Google Shape;291;p1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2" name="Google Shape;292;p1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1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94" name="Google Shape;294;p1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5" name="Google Shape;295;p1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" name="Google Shape;296;p1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97" name="Google Shape;297;p1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8" name="Google Shape;298;p1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872400" y="1637550"/>
            <a:ext cx="3224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1" name="Google Shape;301;p16"/>
          <p:cNvSpPr txBox="1"/>
          <p:nvPr>
            <p:ph idx="1" type="subTitle"/>
          </p:nvPr>
        </p:nvSpPr>
        <p:spPr>
          <a:xfrm>
            <a:off x="872400" y="2700750"/>
            <a:ext cx="3224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02" name="Google Shape;302;p16"/>
          <p:cNvGrpSpPr/>
          <p:nvPr/>
        </p:nvGrpSpPr>
        <p:grpSpPr>
          <a:xfrm>
            <a:off x="-213475" y="-435968"/>
            <a:ext cx="10430912" cy="6926993"/>
            <a:chOff x="-213475" y="-435968"/>
            <a:chExt cx="10430912" cy="6926993"/>
          </a:xfrm>
        </p:grpSpPr>
        <p:sp>
          <p:nvSpPr>
            <p:cNvPr id="303" name="Google Shape;303;p16"/>
            <p:cNvSpPr/>
            <p:nvPr/>
          </p:nvSpPr>
          <p:spPr>
            <a:xfrm flipH="1" rot="10800000">
              <a:off x="7412165" y="-4359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-213475" y="4603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6"/>
          <p:cNvGrpSpPr/>
          <p:nvPr/>
        </p:nvGrpSpPr>
        <p:grpSpPr>
          <a:xfrm flipH="1">
            <a:off x="-1986736" y="257018"/>
            <a:ext cx="3567725" cy="692436"/>
            <a:chOff x="5803750" y="1590790"/>
            <a:chExt cx="3567725" cy="692436"/>
          </a:xfrm>
        </p:grpSpPr>
        <p:grpSp>
          <p:nvGrpSpPr>
            <p:cNvPr id="306" name="Google Shape;306;p16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07" name="Google Shape;307;p1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08" name="Google Shape;308;p1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16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310" name="Google Shape;310;p16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1" name="Google Shape;311;p16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" name="Google Shape;312;p16"/>
            <p:cNvGrpSpPr/>
            <p:nvPr/>
          </p:nvGrpSpPr>
          <p:grpSpPr>
            <a:xfrm flipH="1">
              <a:off x="6107964" y="1938899"/>
              <a:ext cx="1561280" cy="136187"/>
              <a:chOff x="-154850" y="2676400"/>
              <a:chExt cx="4728285" cy="412439"/>
            </a:xfrm>
          </p:grpSpPr>
          <p:sp>
            <p:nvSpPr>
              <p:cNvPr id="313" name="Google Shape;313;p16"/>
              <p:cNvSpPr/>
              <p:nvPr/>
            </p:nvSpPr>
            <p:spPr>
              <a:xfrm>
                <a:off x="-154850" y="26764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14" name="Google Shape;314;p16"/>
              <p:cNvSpPr/>
              <p:nvPr/>
            </p:nvSpPr>
            <p:spPr>
              <a:xfrm>
                <a:off x="4439036" y="29544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16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316" name="Google Shape;316;p16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7" name="Google Shape;317;p16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8" name="Google Shape;318;p16"/>
          <p:cNvSpPr/>
          <p:nvPr/>
        </p:nvSpPr>
        <p:spPr>
          <a:xfrm rot="10800000">
            <a:off x="-284501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-1754525" y="-2478031"/>
            <a:ext cx="12821147" cy="8256735"/>
            <a:chOff x="-1754525" y="-2478031"/>
            <a:chExt cx="12821147" cy="8256735"/>
          </a:xfrm>
        </p:grpSpPr>
        <p:sp>
          <p:nvSpPr>
            <p:cNvPr id="320" name="Google Shape;320;p16"/>
            <p:cNvSpPr/>
            <p:nvPr/>
          </p:nvSpPr>
          <p:spPr>
            <a:xfrm rot="10800000">
              <a:off x="595121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>
              <a:off x="-17545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 rot="10800000">
            <a:off x="666600" y="478394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7"/>
          <p:cNvSpPr/>
          <p:nvPr/>
        </p:nvSpPr>
        <p:spPr>
          <a:xfrm flipH="1">
            <a:off x="-1754525" y="424129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7"/>
          <p:cNvSpPr/>
          <p:nvPr/>
        </p:nvSpPr>
        <p:spPr>
          <a:xfrm>
            <a:off x="-1259172" y="463498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17"/>
          <p:cNvGrpSpPr/>
          <p:nvPr/>
        </p:nvGrpSpPr>
        <p:grpSpPr>
          <a:xfrm>
            <a:off x="6644522" y="4451415"/>
            <a:ext cx="3427062" cy="540036"/>
            <a:chOff x="5446772" y="1743190"/>
            <a:chExt cx="3427062" cy="540036"/>
          </a:xfrm>
        </p:grpSpPr>
        <p:grpSp>
          <p:nvGrpSpPr>
            <p:cNvPr id="327" name="Google Shape;327;p17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28" name="Google Shape;328;p1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9" name="Google Shape;329;p1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" name="Google Shape;330;p1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31" name="Google Shape;331;p1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2" name="Google Shape;332;p1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" name="Google Shape;333;p1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34" name="Google Shape;334;p1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5" name="Google Shape;335;p1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1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37" name="Google Shape;337;p1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8" name="Google Shape;338;p1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" name="Google Shape;339;p17"/>
          <p:cNvGrpSpPr/>
          <p:nvPr/>
        </p:nvGrpSpPr>
        <p:grpSpPr>
          <a:xfrm>
            <a:off x="-694176" y="-920239"/>
            <a:ext cx="10964574" cy="6661025"/>
            <a:chOff x="-694176" y="-920239"/>
            <a:chExt cx="10964574" cy="6661025"/>
          </a:xfrm>
        </p:grpSpPr>
        <p:sp>
          <p:nvSpPr>
            <p:cNvPr id="340" name="Google Shape;340;p17"/>
            <p:cNvSpPr/>
            <p:nvPr/>
          </p:nvSpPr>
          <p:spPr>
            <a:xfrm flipH="1" rot="10800000">
              <a:off x="-694176" y="-92023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 flipH="1">
              <a:off x="6749999" y="3899186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17"/>
          <p:cNvSpPr txBox="1"/>
          <p:nvPr>
            <p:ph type="title"/>
          </p:nvPr>
        </p:nvSpPr>
        <p:spPr>
          <a:xfrm>
            <a:off x="5200875" y="1926400"/>
            <a:ext cx="30774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3" name="Google Shape;343;p17"/>
          <p:cNvSpPr txBox="1"/>
          <p:nvPr>
            <p:ph idx="1" type="subTitle"/>
          </p:nvPr>
        </p:nvSpPr>
        <p:spPr>
          <a:xfrm>
            <a:off x="5201025" y="2562000"/>
            <a:ext cx="30774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8"/>
          <p:cNvGrpSpPr/>
          <p:nvPr/>
        </p:nvGrpSpPr>
        <p:grpSpPr>
          <a:xfrm>
            <a:off x="-1289846" y="-464980"/>
            <a:ext cx="3520400" cy="7145645"/>
            <a:chOff x="-1289846" y="-464980"/>
            <a:chExt cx="3520400" cy="7145645"/>
          </a:xfrm>
        </p:grpSpPr>
        <p:sp>
          <p:nvSpPr>
            <p:cNvPr id="346" name="Google Shape;346;p18"/>
            <p:cNvSpPr/>
            <p:nvPr/>
          </p:nvSpPr>
          <p:spPr>
            <a:xfrm flipH="1" rot="10800000">
              <a:off x="-305811" y="-464980"/>
              <a:ext cx="1920158" cy="1004478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1289846" y="46040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1" type="subTitle"/>
          </p:nvPr>
        </p:nvSpPr>
        <p:spPr>
          <a:xfrm>
            <a:off x="713225" y="1071950"/>
            <a:ext cx="38481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18"/>
          <p:cNvSpPr/>
          <p:nvPr/>
        </p:nvSpPr>
        <p:spPr>
          <a:xfrm flipH="1">
            <a:off x="-871159" y="5394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/>
          <p:cNvSpPr/>
          <p:nvPr/>
        </p:nvSpPr>
        <p:spPr>
          <a:xfrm flipH="1" rot="10800000">
            <a:off x="-2006799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18"/>
          <p:cNvGrpSpPr/>
          <p:nvPr/>
        </p:nvGrpSpPr>
        <p:grpSpPr>
          <a:xfrm flipH="1">
            <a:off x="7324525" y="151290"/>
            <a:ext cx="3296400" cy="703085"/>
            <a:chOff x="-12" y="3628590"/>
            <a:chExt cx="3296400" cy="703085"/>
          </a:xfrm>
        </p:grpSpPr>
        <p:grpSp>
          <p:nvGrpSpPr>
            <p:cNvPr id="353" name="Google Shape;353;p1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354" name="Google Shape;354;p1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5" name="Google Shape;355;p1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" name="Google Shape;356;p1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357" name="Google Shape;357;p1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8" name="Google Shape;358;p1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61" name="Google Shape;361;p1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1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363" name="Google Shape;363;p1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4" name="Google Shape;364;p1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9"/>
          <p:cNvGrpSpPr/>
          <p:nvPr/>
        </p:nvGrpSpPr>
        <p:grpSpPr>
          <a:xfrm>
            <a:off x="-1657830" y="-1821713"/>
            <a:ext cx="13368611" cy="9000374"/>
            <a:chOff x="-1657830" y="-1821713"/>
            <a:chExt cx="13368611" cy="9000374"/>
          </a:xfrm>
        </p:grpSpPr>
        <p:sp>
          <p:nvSpPr>
            <p:cNvPr id="367" name="Google Shape;367;p19"/>
            <p:cNvSpPr/>
            <p:nvPr/>
          </p:nvSpPr>
          <p:spPr>
            <a:xfrm flipH="1">
              <a:off x="-1657830" y="4429574"/>
              <a:ext cx="13368611" cy="2749087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 rot="10800000">
              <a:off x="6074499" y="-1821713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19"/>
          <p:cNvGrpSpPr/>
          <p:nvPr/>
        </p:nvGrpSpPr>
        <p:grpSpPr>
          <a:xfrm>
            <a:off x="-1296840" y="259346"/>
            <a:ext cx="11980094" cy="4549229"/>
            <a:chOff x="-1296840" y="259346"/>
            <a:chExt cx="11980094" cy="4549229"/>
          </a:xfrm>
        </p:grpSpPr>
        <p:grpSp>
          <p:nvGrpSpPr>
            <p:cNvPr id="370" name="Google Shape;370;p19"/>
            <p:cNvGrpSpPr/>
            <p:nvPr/>
          </p:nvGrpSpPr>
          <p:grpSpPr>
            <a:xfrm rot="10800000">
              <a:off x="-1296840" y="259346"/>
              <a:ext cx="3074607" cy="453954"/>
              <a:chOff x="5478797" y="847321"/>
              <a:chExt cx="3074607" cy="453954"/>
            </a:xfrm>
          </p:grpSpPr>
          <p:grpSp>
            <p:nvGrpSpPr>
              <p:cNvPr id="371" name="Google Shape;371;p19"/>
              <p:cNvGrpSpPr/>
              <p:nvPr/>
            </p:nvGrpSpPr>
            <p:grpSpPr>
              <a:xfrm flipH="1">
                <a:off x="5675409" y="922405"/>
                <a:ext cx="2877996" cy="223763"/>
                <a:chOff x="1687059" y="2012316"/>
                <a:chExt cx="3573375" cy="277863"/>
              </a:xfrm>
            </p:grpSpPr>
            <p:sp>
              <p:nvSpPr>
                <p:cNvPr id="372" name="Google Shape;372;p19"/>
                <p:cNvSpPr/>
                <p:nvPr/>
              </p:nvSpPr>
              <p:spPr>
                <a:xfrm>
                  <a:off x="1687059" y="2012316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3" name="Google Shape;373;p19"/>
                <p:cNvSpPr/>
                <p:nvPr/>
              </p:nvSpPr>
              <p:spPr>
                <a:xfrm>
                  <a:off x="5203734" y="2233479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19"/>
              <p:cNvGrpSpPr/>
              <p:nvPr/>
            </p:nvGrpSpPr>
            <p:grpSpPr>
              <a:xfrm flipH="1">
                <a:off x="6072799" y="847321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75" name="Google Shape;375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6" name="Google Shape;376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" name="Google Shape;377;p19"/>
              <p:cNvGrpSpPr/>
              <p:nvPr/>
            </p:nvGrpSpPr>
            <p:grpSpPr>
              <a:xfrm flipH="1">
                <a:off x="5478797" y="125561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78" name="Google Shape;378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9" name="Google Shape;379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0" name="Google Shape;380;p19"/>
            <p:cNvGrpSpPr/>
            <p:nvPr/>
          </p:nvGrpSpPr>
          <p:grpSpPr>
            <a:xfrm flipH="1">
              <a:off x="7083467" y="3764471"/>
              <a:ext cx="3599787" cy="1044104"/>
              <a:chOff x="-1431671" y="656496"/>
              <a:chExt cx="3599787" cy="1044104"/>
            </a:xfrm>
          </p:grpSpPr>
          <p:grpSp>
            <p:nvGrpSpPr>
              <p:cNvPr id="381" name="Google Shape;381;p19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382" name="Google Shape;382;p19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3" name="Google Shape;383;p19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" name="Google Shape;387;p19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388" name="Google Shape;388;p19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9" name="Google Shape;389;p19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0" name="Google Shape;390;p19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391" name="Google Shape;391;p19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2" name="Google Shape;392;p19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" name="Google Shape;393;p19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94" name="Google Shape;394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5" name="Google Shape;395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6" name="Google Shape;396;p19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97" name="Google Shape;397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98" name="Google Shape;398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99" name="Google Shape;399;p19"/>
          <p:cNvGrpSpPr/>
          <p:nvPr/>
        </p:nvGrpSpPr>
        <p:grpSpPr>
          <a:xfrm>
            <a:off x="-2546154" y="-635197"/>
            <a:ext cx="12379564" cy="6575223"/>
            <a:chOff x="-2546154" y="-635197"/>
            <a:chExt cx="12379564" cy="6575223"/>
          </a:xfrm>
        </p:grpSpPr>
        <p:sp>
          <p:nvSpPr>
            <p:cNvPr id="400" name="Google Shape;400;p19"/>
            <p:cNvSpPr/>
            <p:nvPr/>
          </p:nvSpPr>
          <p:spPr>
            <a:xfrm flipH="1" rot="10800000">
              <a:off x="7028137" y="-635197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19"/>
            <p:cNvGrpSpPr/>
            <p:nvPr/>
          </p:nvGrpSpPr>
          <p:grpSpPr>
            <a:xfrm flipH="1">
              <a:off x="-2546154" y="4429587"/>
              <a:ext cx="4147840" cy="1510440"/>
              <a:chOff x="4132575" y="4716825"/>
              <a:chExt cx="5724316" cy="2084515"/>
            </a:xfrm>
          </p:grpSpPr>
          <p:sp>
            <p:nvSpPr>
              <p:cNvPr id="402" name="Google Shape;402;p19"/>
              <p:cNvSpPr/>
              <p:nvPr/>
            </p:nvSpPr>
            <p:spPr>
              <a:xfrm flipH="1">
                <a:off x="53618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 flipH="1">
                <a:off x="41325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" name="Google Shape;404;p19"/>
          <p:cNvGrpSpPr/>
          <p:nvPr/>
        </p:nvGrpSpPr>
        <p:grpSpPr>
          <a:xfrm>
            <a:off x="-281888" y="-10703"/>
            <a:ext cx="10398364" cy="4440282"/>
            <a:chOff x="-281888" y="-10703"/>
            <a:chExt cx="10398364" cy="4440282"/>
          </a:xfrm>
        </p:grpSpPr>
        <p:sp>
          <p:nvSpPr>
            <p:cNvPr id="405" name="Google Shape;405;p19"/>
            <p:cNvSpPr/>
            <p:nvPr/>
          </p:nvSpPr>
          <p:spPr>
            <a:xfrm>
              <a:off x="8698225" y="90219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6098975" y="-10703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-281888" y="4232899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9" name="Google Shape;409;p19"/>
          <p:cNvSpPr txBox="1"/>
          <p:nvPr>
            <p:ph idx="1" type="subTitle"/>
          </p:nvPr>
        </p:nvSpPr>
        <p:spPr>
          <a:xfrm>
            <a:off x="2835450" y="1017725"/>
            <a:ext cx="3410400" cy="28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20"/>
          <p:cNvGrpSpPr/>
          <p:nvPr/>
        </p:nvGrpSpPr>
        <p:grpSpPr>
          <a:xfrm>
            <a:off x="-706235" y="-1528931"/>
            <a:ext cx="9861884" cy="9150482"/>
            <a:chOff x="-706235" y="-1528931"/>
            <a:chExt cx="9861884" cy="9150482"/>
          </a:xfrm>
        </p:grpSpPr>
        <p:sp>
          <p:nvSpPr>
            <p:cNvPr id="412" name="Google Shape;412;p20"/>
            <p:cNvSpPr/>
            <p:nvPr/>
          </p:nvSpPr>
          <p:spPr>
            <a:xfrm>
              <a:off x="-706235" y="46040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 rot="10800000">
              <a:off x="-201825" y="-1528931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0"/>
          <p:cNvSpPr/>
          <p:nvPr/>
        </p:nvSpPr>
        <p:spPr>
          <a:xfrm>
            <a:off x="-1021725" y="3983847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 flipH="1">
            <a:off x="-828950" y="4250853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0"/>
          <p:cNvGrpSpPr/>
          <p:nvPr/>
        </p:nvGrpSpPr>
        <p:grpSpPr>
          <a:xfrm>
            <a:off x="7632064" y="4367465"/>
            <a:ext cx="3894036" cy="692436"/>
            <a:chOff x="5477439" y="1590790"/>
            <a:chExt cx="3894036" cy="692436"/>
          </a:xfrm>
        </p:grpSpPr>
        <p:grpSp>
          <p:nvGrpSpPr>
            <p:cNvPr id="417" name="Google Shape;417;p20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19" name="Google Shape;419;p2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" name="Google Shape;420;p20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421" name="Google Shape;421;p20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2" name="Google Shape;422;p20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" name="Google Shape;423;p20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424" name="Google Shape;424;p2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25" name="Google Shape;425;p2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427" name="Google Shape;427;p20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8" name="Google Shape;428;p20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4869042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739345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1739345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4869042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642935" y="-1483293"/>
            <a:ext cx="10417533" cy="7928897"/>
            <a:chOff x="-642935" y="-1483293"/>
            <a:chExt cx="10417533" cy="7928897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-642935" y="-14832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6254199" y="46040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>
            <a:off x="-732996" y="7"/>
            <a:ext cx="7266640" cy="5159850"/>
            <a:chOff x="-732996" y="7"/>
            <a:chExt cx="7266640" cy="5159850"/>
          </a:xfrm>
        </p:grpSpPr>
        <p:sp>
          <p:nvSpPr>
            <p:cNvPr id="35" name="Google Shape;35;p3"/>
            <p:cNvSpPr/>
            <p:nvPr/>
          </p:nvSpPr>
          <p:spPr>
            <a:xfrm rot="10800000">
              <a:off x="4161656" y="497632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0800000">
              <a:off x="5115392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-732996" y="4324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3"/>
          <p:cNvSpPr txBox="1"/>
          <p:nvPr>
            <p:ph type="title"/>
          </p:nvPr>
        </p:nvSpPr>
        <p:spPr>
          <a:xfrm>
            <a:off x="2085025" y="1564950"/>
            <a:ext cx="41583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3"/>
          <p:cNvSpPr txBox="1"/>
          <p:nvPr>
            <p:ph hasCustomPrompt="1" idx="2" type="title"/>
          </p:nvPr>
        </p:nvSpPr>
        <p:spPr>
          <a:xfrm>
            <a:off x="1050075" y="1564950"/>
            <a:ext cx="969000" cy="151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41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grpSp>
        <p:nvGrpSpPr>
          <p:cNvPr id="40" name="Google Shape;40;p3"/>
          <p:cNvGrpSpPr/>
          <p:nvPr/>
        </p:nvGrpSpPr>
        <p:grpSpPr>
          <a:xfrm>
            <a:off x="-10" y="-2237114"/>
            <a:ext cx="9822707" cy="9720614"/>
            <a:chOff x="-10" y="-2237114"/>
            <a:chExt cx="9822707" cy="9720614"/>
          </a:xfrm>
        </p:grpSpPr>
        <p:sp>
          <p:nvSpPr>
            <p:cNvPr id="41" name="Google Shape;41;p3"/>
            <p:cNvSpPr/>
            <p:nvPr/>
          </p:nvSpPr>
          <p:spPr>
            <a:xfrm rot="10800000">
              <a:off x="4707290" y="-223711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10" y="446596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 flipH="1">
            <a:off x="-1344315" y="539496"/>
            <a:ext cx="3074607" cy="453954"/>
            <a:chOff x="5478797" y="847321"/>
            <a:chExt cx="3074607" cy="453954"/>
          </a:xfrm>
        </p:grpSpPr>
        <p:grpSp>
          <p:nvGrpSpPr>
            <p:cNvPr id="44" name="Google Shape;44;p3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45" name="Google Shape;45;p3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6" name="Google Shape;46;p3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48" name="Google Shape;48;p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" name="Google Shape;49;p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3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6" name="Google Shape;436;p21"/>
          <p:cNvSpPr txBox="1"/>
          <p:nvPr>
            <p:ph idx="1" type="subTitle"/>
          </p:nvPr>
        </p:nvSpPr>
        <p:spPr>
          <a:xfrm>
            <a:off x="4755095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7" name="Google Shape;437;p21"/>
          <p:cNvSpPr txBox="1"/>
          <p:nvPr>
            <p:ph idx="2" type="subTitle"/>
          </p:nvPr>
        </p:nvSpPr>
        <p:spPr>
          <a:xfrm>
            <a:off x="1348100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38" name="Google Shape;438;p21"/>
          <p:cNvGrpSpPr/>
          <p:nvPr/>
        </p:nvGrpSpPr>
        <p:grpSpPr>
          <a:xfrm rot="10800000">
            <a:off x="-106737" y="-1645006"/>
            <a:ext cx="9548249" cy="7357518"/>
            <a:chOff x="-1311525" y="-1414418"/>
            <a:chExt cx="9548249" cy="7357518"/>
          </a:xfrm>
        </p:grpSpPr>
        <p:sp>
          <p:nvSpPr>
            <p:cNvPr id="439" name="Google Shape;439;p21"/>
            <p:cNvSpPr/>
            <p:nvPr/>
          </p:nvSpPr>
          <p:spPr>
            <a:xfrm rot="10800000">
              <a:off x="-1311525" y="-1414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>
              <a:off x="-1120750" y="405606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 flipH="1" rot="10800000">
            <a:off x="5675306" y="4959976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1"/>
          <p:cNvGrpSpPr/>
          <p:nvPr/>
        </p:nvGrpSpPr>
        <p:grpSpPr>
          <a:xfrm rot="10800000">
            <a:off x="-1228535" y="-1130234"/>
            <a:ext cx="11726682" cy="8568910"/>
            <a:chOff x="-2306160" y="-3140581"/>
            <a:chExt cx="11726682" cy="8568910"/>
          </a:xfrm>
        </p:grpSpPr>
        <p:sp>
          <p:nvSpPr>
            <p:cNvPr id="443" name="Google Shape;443;p21"/>
            <p:cNvSpPr/>
            <p:nvPr/>
          </p:nvSpPr>
          <p:spPr>
            <a:xfrm flipH="1" rot="10800000">
              <a:off x="-2306160" y="-314058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 flipH="1" rot="10800000">
              <a:off x="7082099" y="48764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6615250" y="38909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1"/>
          <p:cNvGrpSpPr/>
          <p:nvPr/>
        </p:nvGrpSpPr>
        <p:grpSpPr>
          <a:xfrm flipH="1" rot="10800000">
            <a:off x="-1315487" y="4349469"/>
            <a:ext cx="3296400" cy="703085"/>
            <a:chOff x="-12" y="3628590"/>
            <a:chExt cx="3296400" cy="703085"/>
          </a:xfrm>
        </p:grpSpPr>
        <p:grpSp>
          <p:nvGrpSpPr>
            <p:cNvPr id="447" name="Google Shape;447;p21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48" name="Google Shape;448;p2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49" name="Google Shape;449;p2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21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51" name="Google Shape;451;p2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2" name="Google Shape;452;p2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" name="Google Shape;453;p21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5" name="Google Shape;455;p21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" name="Google Shape;456;p21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57" name="Google Shape;457;p2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58" name="Google Shape;458;p2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22"/>
          <p:cNvGrpSpPr/>
          <p:nvPr/>
        </p:nvGrpSpPr>
        <p:grpSpPr>
          <a:xfrm>
            <a:off x="-1123779" y="-1437185"/>
            <a:ext cx="12025151" cy="8843536"/>
            <a:chOff x="-1123779" y="-1437185"/>
            <a:chExt cx="12025151" cy="8843536"/>
          </a:xfrm>
        </p:grpSpPr>
        <p:sp>
          <p:nvSpPr>
            <p:cNvPr id="461" name="Google Shape;461;p22"/>
            <p:cNvSpPr/>
            <p:nvPr/>
          </p:nvSpPr>
          <p:spPr>
            <a:xfrm flipH="1">
              <a:off x="5785965" y="43888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 rot="10800000">
              <a:off x="6986174" y="-886660"/>
              <a:ext cx="3247250" cy="169871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1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 flipH="1" rot="10800000">
              <a:off x="-1123779" y="-1437185"/>
              <a:ext cx="3115510" cy="1837815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5" name="Google Shape;465;p22"/>
          <p:cNvSpPr txBox="1"/>
          <p:nvPr>
            <p:ph idx="1" type="subTitle"/>
          </p:nvPr>
        </p:nvSpPr>
        <p:spPr>
          <a:xfrm>
            <a:off x="93762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2"/>
          <p:cNvSpPr txBox="1"/>
          <p:nvPr>
            <p:ph idx="2" type="subTitle"/>
          </p:nvPr>
        </p:nvSpPr>
        <p:spPr>
          <a:xfrm>
            <a:off x="3341062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2"/>
          <p:cNvSpPr txBox="1"/>
          <p:nvPr>
            <p:ph idx="3" type="subTitle"/>
          </p:nvPr>
        </p:nvSpPr>
        <p:spPr>
          <a:xfrm>
            <a:off x="574450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2"/>
          <p:cNvSpPr txBox="1"/>
          <p:nvPr>
            <p:ph idx="4" type="subTitle"/>
          </p:nvPr>
        </p:nvSpPr>
        <p:spPr>
          <a:xfrm>
            <a:off x="937625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5" type="subTitle"/>
          </p:nvPr>
        </p:nvSpPr>
        <p:spPr>
          <a:xfrm>
            <a:off x="3341063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6" type="subTitle"/>
          </p:nvPr>
        </p:nvSpPr>
        <p:spPr>
          <a:xfrm>
            <a:off x="5744502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71" name="Google Shape;471;p22"/>
          <p:cNvGrpSpPr/>
          <p:nvPr/>
        </p:nvGrpSpPr>
        <p:grpSpPr>
          <a:xfrm flipH="1" rot="10800000">
            <a:off x="-1469087" y="4289940"/>
            <a:ext cx="3296400" cy="703085"/>
            <a:chOff x="-12" y="3628590"/>
            <a:chExt cx="3296400" cy="703085"/>
          </a:xfrm>
        </p:grpSpPr>
        <p:grpSp>
          <p:nvGrpSpPr>
            <p:cNvPr id="472" name="Google Shape;472;p2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73" name="Google Shape;473;p2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74" name="Google Shape;474;p2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" name="Google Shape;475;p2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76" name="Google Shape;476;p2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77" name="Google Shape;477;p2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2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79" name="Google Shape;479;p2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80" name="Google Shape;480;p2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" name="Google Shape;481;p2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82" name="Google Shape;482;p2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3" name="Google Shape;483;p2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4" name="Google Shape;484;p22"/>
          <p:cNvGrpSpPr/>
          <p:nvPr/>
        </p:nvGrpSpPr>
        <p:grpSpPr>
          <a:xfrm>
            <a:off x="-592558" y="-10342"/>
            <a:ext cx="7481573" cy="5159023"/>
            <a:chOff x="-592558" y="-10342"/>
            <a:chExt cx="7481573" cy="5159023"/>
          </a:xfrm>
        </p:grpSpPr>
        <p:sp>
          <p:nvSpPr>
            <p:cNvPr id="485" name="Google Shape;485;p22"/>
            <p:cNvSpPr/>
            <p:nvPr/>
          </p:nvSpPr>
          <p:spPr>
            <a:xfrm flipH="1" rot="10800000">
              <a:off x="-592558" y="-10342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 flipH="1" rot="10800000">
              <a:off x="5882231" y="4965151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22"/>
          <p:cNvSpPr/>
          <p:nvPr/>
        </p:nvSpPr>
        <p:spPr>
          <a:xfrm flipH="1">
            <a:off x="6761059" y="4250475"/>
            <a:ext cx="3573015" cy="1869125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1689126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23"/>
          <p:cNvSpPr txBox="1"/>
          <p:nvPr>
            <p:ph idx="2" type="subTitle"/>
          </p:nvPr>
        </p:nvSpPr>
        <p:spPr>
          <a:xfrm>
            <a:off x="5210878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2" name="Google Shape;492;p23"/>
          <p:cNvSpPr txBox="1"/>
          <p:nvPr>
            <p:ph idx="3" type="subTitle"/>
          </p:nvPr>
        </p:nvSpPr>
        <p:spPr>
          <a:xfrm>
            <a:off x="1689126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3" name="Google Shape;493;p23"/>
          <p:cNvSpPr txBox="1"/>
          <p:nvPr>
            <p:ph idx="4" type="subTitle"/>
          </p:nvPr>
        </p:nvSpPr>
        <p:spPr>
          <a:xfrm>
            <a:off x="5210878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4" name="Google Shape;494;p23"/>
          <p:cNvSpPr txBox="1"/>
          <p:nvPr>
            <p:ph idx="5" type="subTitle"/>
          </p:nvPr>
        </p:nvSpPr>
        <p:spPr>
          <a:xfrm>
            <a:off x="1689126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5" name="Google Shape;495;p23"/>
          <p:cNvSpPr txBox="1"/>
          <p:nvPr>
            <p:ph idx="6" type="subTitle"/>
          </p:nvPr>
        </p:nvSpPr>
        <p:spPr>
          <a:xfrm>
            <a:off x="1689126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6" name="Google Shape;496;p23"/>
          <p:cNvSpPr txBox="1"/>
          <p:nvPr>
            <p:ph idx="7" type="subTitle"/>
          </p:nvPr>
        </p:nvSpPr>
        <p:spPr>
          <a:xfrm>
            <a:off x="5210851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7" name="Google Shape;497;p23"/>
          <p:cNvSpPr txBox="1"/>
          <p:nvPr>
            <p:ph idx="8" type="subTitle"/>
          </p:nvPr>
        </p:nvSpPr>
        <p:spPr>
          <a:xfrm>
            <a:off x="5210851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98" name="Google Shape;498;p23"/>
          <p:cNvGrpSpPr/>
          <p:nvPr/>
        </p:nvGrpSpPr>
        <p:grpSpPr>
          <a:xfrm>
            <a:off x="-1014025" y="-964868"/>
            <a:ext cx="10158024" cy="7826893"/>
            <a:chOff x="-1014025" y="-964868"/>
            <a:chExt cx="10158024" cy="7826893"/>
          </a:xfrm>
        </p:grpSpPr>
        <p:sp>
          <p:nvSpPr>
            <p:cNvPr id="499" name="Google Shape;499;p23"/>
            <p:cNvSpPr/>
            <p:nvPr/>
          </p:nvSpPr>
          <p:spPr>
            <a:xfrm rot="10800000">
              <a:off x="-1014025" y="-9648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flipH="1"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23"/>
          <p:cNvGrpSpPr/>
          <p:nvPr/>
        </p:nvGrpSpPr>
        <p:grpSpPr>
          <a:xfrm flipH="1">
            <a:off x="-2799911" y="4184068"/>
            <a:ext cx="3894036" cy="692436"/>
            <a:chOff x="5477439" y="1590790"/>
            <a:chExt cx="3894036" cy="692436"/>
          </a:xfrm>
        </p:grpSpPr>
        <p:grpSp>
          <p:nvGrpSpPr>
            <p:cNvPr id="502" name="Google Shape;502;p23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03" name="Google Shape;503;p2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4" name="Google Shape;504;p2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23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06" name="Google Shape;506;p23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7" name="Google Shape;507;p23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" name="Google Shape;508;p2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09" name="Google Shape;509;p2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0" name="Google Shape;510;p2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3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12" name="Google Shape;512;p23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13" name="Google Shape;513;p23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4" name="Google Shape;514;p23"/>
          <p:cNvSpPr/>
          <p:nvPr/>
        </p:nvSpPr>
        <p:spPr>
          <a:xfrm flipH="1" rot="10800000">
            <a:off x="7721650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23"/>
          <p:cNvGrpSpPr/>
          <p:nvPr/>
        </p:nvGrpSpPr>
        <p:grpSpPr>
          <a:xfrm>
            <a:off x="-2689610" y="-2478031"/>
            <a:ext cx="13399307" cy="8256735"/>
            <a:chOff x="-2689610" y="-2478031"/>
            <a:chExt cx="13399307" cy="8256735"/>
          </a:xfrm>
        </p:grpSpPr>
        <p:sp>
          <p:nvSpPr>
            <p:cNvPr id="516" name="Google Shape;516;p23"/>
            <p:cNvSpPr/>
            <p:nvPr/>
          </p:nvSpPr>
          <p:spPr>
            <a:xfrm flipH="1" rot="10800000">
              <a:off x="-268961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79044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0" name="Google Shape;520;p24"/>
          <p:cNvSpPr txBox="1"/>
          <p:nvPr>
            <p:ph idx="1" type="subTitle"/>
          </p:nvPr>
        </p:nvSpPr>
        <p:spPr>
          <a:xfrm>
            <a:off x="720000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1" name="Google Shape;521;p24"/>
          <p:cNvSpPr txBox="1"/>
          <p:nvPr>
            <p:ph idx="2" type="subTitle"/>
          </p:nvPr>
        </p:nvSpPr>
        <p:spPr>
          <a:xfrm>
            <a:off x="3392266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2" name="Google Shape;522;p24"/>
          <p:cNvSpPr txBox="1"/>
          <p:nvPr>
            <p:ph idx="3" type="subTitle"/>
          </p:nvPr>
        </p:nvSpPr>
        <p:spPr>
          <a:xfrm>
            <a:off x="720000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3" name="Google Shape;523;p24"/>
          <p:cNvSpPr txBox="1"/>
          <p:nvPr>
            <p:ph idx="4" type="subTitle"/>
          </p:nvPr>
        </p:nvSpPr>
        <p:spPr>
          <a:xfrm>
            <a:off x="3392266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4" name="Google Shape;524;p24"/>
          <p:cNvSpPr txBox="1"/>
          <p:nvPr>
            <p:ph idx="5" type="subTitle"/>
          </p:nvPr>
        </p:nvSpPr>
        <p:spPr>
          <a:xfrm>
            <a:off x="6064528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5" name="Google Shape;525;p24"/>
          <p:cNvSpPr txBox="1"/>
          <p:nvPr>
            <p:ph idx="6" type="subTitle"/>
          </p:nvPr>
        </p:nvSpPr>
        <p:spPr>
          <a:xfrm>
            <a:off x="6064528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6" name="Google Shape;526;p24"/>
          <p:cNvSpPr txBox="1"/>
          <p:nvPr>
            <p:ph idx="7" type="subTitle"/>
          </p:nvPr>
        </p:nvSpPr>
        <p:spPr>
          <a:xfrm>
            <a:off x="724640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7" name="Google Shape;527;p24"/>
          <p:cNvSpPr txBox="1"/>
          <p:nvPr>
            <p:ph idx="8" type="subTitle"/>
          </p:nvPr>
        </p:nvSpPr>
        <p:spPr>
          <a:xfrm>
            <a:off x="3396904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8" name="Google Shape;528;p24"/>
          <p:cNvSpPr txBox="1"/>
          <p:nvPr>
            <p:ph idx="9" type="subTitle"/>
          </p:nvPr>
        </p:nvSpPr>
        <p:spPr>
          <a:xfrm>
            <a:off x="6069165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9" name="Google Shape;529;p24"/>
          <p:cNvSpPr txBox="1"/>
          <p:nvPr>
            <p:ph idx="13" type="subTitle"/>
          </p:nvPr>
        </p:nvSpPr>
        <p:spPr>
          <a:xfrm>
            <a:off x="724640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0" name="Google Shape;530;p24"/>
          <p:cNvSpPr txBox="1"/>
          <p:nvPr>
            <p:ph idx="14" type="subTitle"/>
          </p:nvPr>
        </p:nvSpPr>
        <p:spPr>
          <a:xfrm>
            <a:off x="3396904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1" name="Google Shape;531;p24"/>
          <p:cNvSpPr txBox="1"/>
          <p:nvPr>
            <p:ph idx="15" type="subTitle"/>
          </p:nvPr>
        </p:nvSpPr>
        <p:spPr>
          <a:xfrm>
            <a:off x="6069165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32" name="Google Shape;532;p24"/>
          <p:cNvGrpSpPr/>
          <p:nvPr/>
        </p:nvGrpSpPr>
        <p:grpSpPr>
          <a:xfrm>
            <a:off x="-1764035" y="-2478031"/>
            <a:ext cx="10908034" cy="9340057"/>
            <a:chOff x="-1764035" y="-2478031"/>
            <a:chExt cx="10908034" cy="9340057"/>
          </a:xfrm>
        </p:grpSpPr>
        <p:sp>
          <p:nvSpPr>
            <p:cNvPr id="533" name="Google Shape;533;p24"/>
            <p:cNvSpPr/>
            <p:nvPr/>
          </p:nvSpPr>
          <p:spPr>
            <a:xfrm flipH="1" rot="10800000">
              <a:off x="-176403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4"/>
          <p:cNvGrpSpPr/>
          <p:nvPr/>
        </p:nvGrpSpPr>
        <p:grpSpPr>
          <a:xfrm flipH="1" rot="10800000">
            <a:off x="8041939" y="144568"/>
            <a:ext cx="3894036" cy="692436"/>
            <a:chOff x="5477439" y="1590790"/>
            <a:chExt cx="3894036" cy="692436"/>
          </a:xfrm>
        </p:grpSpPr>
        <p:grpSp>
          <p:nvGrpSpPr>
            <p:cNvPr id="536" name="Google Shape;536;p24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37" name="Google Shape;537;p2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38" name="Google Shape;538;p2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4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40" name="Google Shape;540;p24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1" name="Google Shape;541;p24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2" name="Google Shape;542;p24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43" name="Google Shape;543;p2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44" name="Google Shape;544;p2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" name="Google Shape;545;p24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46" name="Google Shape;546;p24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7" name="Google Shape;547;p24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8" name="Google Shape;548;p24"/>
          <p:cNvSpPr/>
          <p:nvPr/>
        </p:nvSpPr>
        <p:spPr>
          <a:xfrm rot="10800000">
            <a:off x="-876276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24"/>
          <p:cNvGrpSpPr/>
          <p:nvPr/>
        </p:nvGrpSpPr>
        <p:grpSpPr>
          <a:xfrm>
            <a:off x="-1205775" y="-700418"/>
            <a:ext cx="11406422" cy="6958608"/>
            <a:chOff x="-1205775" y="-700418"/>
            <a:chExt cx="11406422" cy="6958608"/>
          </a:xfrm>
        </p:grpSpPr>
        <p:sp>
          <p:nvSpPr>
            <p:cNvPr id="550" name="Google Shape;550;p24"/>
            <p:cNvSpPr/>
            <p:nvPr/>
          </p:nvSpPr>
          <p:spPr>
            <a:xfrm rot="10800000">
              <a:off x="-1205775" y="-700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7395375" y="4720782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25"/>
          <p:cNvGrpSpPr/>
          <p:nvPr/>
        </p:nvGrpSpPr>
        <p:grpSpPr>
          <a:xfrm>
            <a:off x="-810334" y="-1436216"/>
            <a:ext cx="10049270" cy="7866187"/>
            <a:chOff x="-810334" y="-1436216"/>
            <a:chExt cx="10049270" cy="7866187"/>
          </a:xfrm>
        </p:grpSpPr>
        <p:sp>
          <p:nvSpPr>
            <p:cNvPr id="554" name="Google Shape;554;p25"/>
            <p:cNvSpPr/>
            <p:nvPr/>
          </p:nvSpPr>
          <p:spPr>
            <a:xfrm rot="10800000">
              <a:off x="-56042" y="-1436216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-810334" y="450692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 flipH="1">
              <a:off x="5463604" y="458837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5"/>
          <p:cNvGrpSpPr/>
          <p:nvPr/>
        </p:nvGrpSpPr>
        <p:grpSpPr>
          <a:xfrm>
            <a:off x="-483963" y="343842"/>
            <a:ext cx="10364069" cy="4799653"/>
            <a:chOff x="-483963" y="343842"/>
            <a:chExt cx="10364069" cy="4799653"/>
          </a:xfrm>
        </p:grpSpPr>
        <p:sp>
          <p:nvSpPr>
            <p:cNvPr id="558" name="Google Shape;558;p25"/>
            <p:cNvSpPr/>
            <p:nvPr/>
          </p:nvSpPr>
          <p:spPr>
            <a:xfrm flipH="1">
              <a:off x="-483963" y="3438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90516" y="4911500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flipH="1">
              <a:off x="8647766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25"/>
          <p:cNvSpPr/>
          <p:nvPr/>
        </p:nvSpPr>
        <p:spPr>
          <a:xfrm>
            <a:off x="7423987" y="-8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 txBox="1"/>
          <p:nvPr>
            <p:ph hasCustomPrompt="1" type="title"/>
          </p:nvPr>
        </p:nvSpPr>
        <p:spPr>
          <a:xfrm>
            <a:off x="3365094" y="876275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365094" y="1492766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25"/>
          <p:cNvSpPr txBox="1"/>
          <p:nvPr>
            <p:ph hasCustomPrompt="1" idx="2" type="title"/>
          </p:nvPr>
        </p:nvSpPr>
        <p:spPr>
          <a:xfrm>
            <a:off x="3365094" y="2041118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5" name="Google Shape;565;p25"/>
          <p:cNvSpPr txBox="1"/>
          <p:nvPr>
            <p:ph idx="3" type="subTitle"/>
          </p:nvPr>
        </p:nvSpPr>
        <p:spPr>
          <a:xfrm>
            <a:off x="3365094" y="2654570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hasCustomPrompt="1" idx="4" type="title"/>
          </p:nvPr>
        </p:nvSpPr>
        <p:spPr>
          <a:xfrm>
            <a:off x="3365094" y="3205961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7" name="Google Shape;567;p25"/>
          <p:cNvSpPr txBox="1"/>
          <p:nvPr>
            <p:ph idx="5" type="subTitle"/>
          </p:nvPr>
        </p:nvSpPr>
        <p:spPr>
          <a:xfrm>
            <a:off x="3365094" y="3816373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68" name="Google Shape;568;p25"/>
          <p:cNvGrpSpPr/>
          <p:nvPr/>
        </p:nvGrpSpPr>
        <p:grpSpPr>
          <a:xfrm>
            <a:off x="-955172" y="-1359417"/>
            <a:ext cx="11011936" cy="8170456"/>
            <a:chOff x="-955172" y="-1359417"/>
            <a:chExt cx="11011936" cy="8170456"/>
          </a:xfrm>
        </p:grpSpPr>
        <p:sp>
          <p:nvSpPr>
            <p:cNvPr id="569" name="Google Shape;569;p25"/>
            <p:cNvSpPr/>
            <p:nvPr/>
          </p:nvSpPr>
          <p:spPr>
            <a:xfrm flipH="1" rot="10800000">
              <a:off x="-955172" y="-1359417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flipH="1">
              <a:off x="5718529" y="473438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flipH="1" rot="10800000">
              <a:off x="7251492" y="-83652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flipH="1">
              <a:off x="-718483" y="4740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25"/>
          <p:cNvGrpSpPr/>
          <p:nvPr/>
        </p:nvGrpSpPr>
        <p:grpSpPr>
          <a:xfrm>
            <a:off x="-3334299" y="835002"/>
            <a:ext cx="14148600" cy="3523278"/>
            <a:chOff x="-3334299" y="835002"/>
            <a:chExt cx="14148600" cy="3523278"/>
          </a:xfrm>
        </p:grpSpPr>
        <p:grpSp>
          <p:nvGrpSpPr>
            <p:cNvPr id="574" name="Google Shape;574;p25"/>
            <p:cNvGrpSpPr/>
            <p:nvPr/>
          </p:nvGrpSpPr>
          <p:grpSpPr>
            <a:xfrm flipH="1">
              <a:off x="7517900" y="835002"/>
              <a:ext cx="3296400" cy="703085"/>
              <a:chOff x="-12" y="3628590"/>
              <a:chExt cx="3296400" cy="703085"/>
            </a:xfrm>
          </p:grpSpPr>
          <p:grpSp>
            <p:nvGrpSpPr>
              <p:cNvPr id="575" name="Google Shape;575;p25"/>
              <p:cNvGrpSpPr/>
              <p:nvPr/>
            </p:nvGrpSpPr>
            <p:grpSpPr>
              <a:xfrm>
                <a:off x="854867" y="39966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576" name="Google Shape;576;p25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77" name="Google Shape;577;p25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" name="Google Shape;578;p25"/>
              <p:cNvGrpSpPr/>
              <p:nvPr/>
            </p:nvGrpSpPr>
            <p:grpSpPr>
              <a:xfrm>
                <a:off x="518420" y="4195487"/>
                <a:ext cx="1561280" cy="136187"/>
                <a:chOff x="1754675" y="2824000"/>
                <a:chExt cx="4728285" cy="412439"/>
              </a:xfrm>
            </p:grpSpPr>
            <p:sp>
              <p:nvSpPr>
                <p:cNvPr id="579" name="Google Shape;579;p25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0" name="Google Shape;580;p25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" name="Google Shape;581;p25"/>
              <p:cNvGrpSpPr/>
              <p:nvPr/>
            </p:nvGrpSpPr>
            <p:grpSpPr>
              <a:xfrm>
                <a:off x="226304" y="37648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582" name="Google Shape;582;p25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3" name="Google Shape;583;p25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25"/>
              <p:cNvGrpSpPr/>
              <p:nvPr/>
            </p:nvGrpSpPr>
            <p:grpSpPr>
              <a:xfrm>
                <a:off x="-12" y="36285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85" name="Google Shape;585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86" name="Google Shape;586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87" name="Google Shape;587;p25"/>
            <p:cNvGrpSpPr/>
            <p:nvPr/>
          </p:nvGrpSpPr>
          <p:grpSpPr>
            <a:xfrm flipH="1">
              <a:off x="-3334299" y="3816365"/>
              <a:ext cx="4555892" cy="541915"/>
              <a:chOff x="5950034" y="3380465"/>
              <a:chExt cx="4555892" cy="541915"/>
            </a:xfrm>
          </p:grpSpPr>
          <p:grpSp>
            <p:nvGrpSpPr>
              <p:cNvPr id="588" name="Google Shape;588;p25"/>
              <p:cNvGrpSpPr/>
              <p:nvPr/>
            </p:nvGrpSpPr>
            <p:grpSpPr>
              <a:xfrm rot="10800000">
                <a:off x="5950034" y="3380473"/>
                <a:ext cx="2877996" cy="223763"/>
                <a:chOff x="1748550" y="2064750"/>
                <a:chExt cx="3573375" cy="277863"/>
              </a:xfrm>
            </p:grpSpPr>
            <p:sp>
              <p:nvSpPr>
                <p:cNvPr id="589" name="Google Shape;589;p25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" name="Google Shape;591;p25"/>
              <p:cNvGrpSpPr/>
              <p:nvPr/>
            </p:nvGrpSpPr>
            <p:grpSpPr>
              <a:xfrm rot="10800000">
                <a:off x="6396949" y="3536010"/>
                <a:ext cx="2430997" cy="185534"/>
                <a:chOff x="1748547" y="1392116"/>
                <a:chExt cx="5911958" cy="451312"/>
              </a:xfrm>
            </p:grpSpPr>
            <p:sp>
              <p:nvSpPr>
                <p:cNvPr id="592" name="Google Shape;592;p25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3" name="Google Shape;593;p25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" name="Google Shape;594;p25"/>
              <p:cNvGrpSpPr/>
              <p:nvPr/>
            </p:nvGrpSpPr>
            <p:grpSpPr>
              <a:xfrm rot="10800000">
                <a:off x="6906834" y="3876719"/>
                <a:ext cx="3140396" cy="45661"/>
                <a:chOff x="234768" y="1449263"/>
                <a:chExt cx="3899175" cy="56700"/>
              </a:xfrm>
            </p:grpSpPr>
            <p:cxnSp>
              <p:nvCxnSpPr>
                <p:cNvPr id="595" name="Google Shape;595;p25"/>
                <p:cNvCxnSpPr/>
                <p:nvPr/>
              </p:nvCxnSpPr>
              <p:spPr>
                <a:xfrm>
                  <a:off x="234768" y="1477625"/>
                  <a:ext cx="384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6" name="Google Shape;596;p25"/>
                <p:cNvSpPr/>
                <p:nvPr/>
              </p:nvSpPr>
              <p:spPr>
                <a:xfrm>
                  <a:off x="4077243" y="1449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" name="Google Shape;597;p25"/>
              <p:cNvGrpSpPr/>
              <p:nvPr/>
            </p:nvGrpSpPr>
            <p:grpSpPr>
              <a:xfrm flipH="1">
                <a:off x="7495622" y="338046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98" name="Google Shape;598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9" name="Google Shape;599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6"/>
          <p:cNvGrpSpPr/>
          <p:nvPr/>
        </p:nvGrpSpPr>
        <p:grpSpPr>
          <a:xfrm flipH="1">
            <a:off x="-254387" y="-883043"/>
            <a:ext cx="10284849" cy="7556893"/>
            <a:chOff x="-1900475" y="-883043"/>
            <a:chExt cx="10284849" cy="7556893"/>
          </a:xfrm>
        </p:grpSpPr>
        <p:sp>
          <p:nvSpPr>
            <p:cNvPr id="602" name="Google Shape;602;p26"/>
            <p:cNvSpPr/>
            <p:nvPr/>
          </p:nvSpPr>
          <p:spPr>
            <a:xfrm rot="10800000">
              <a:off x="-1900475" y="-883043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3" name="Google Shape;603;p26"/>
            <p:cNvSpPr/>
            <p:nvPr/>
          </p:nvSpPr>
          <p:spPr>
            <a:xfrm flipH="1">
              <a:off x="-973100" y="478681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604" name="Google Shape;604;p26"/>
          <p:cNvSpPr/>
          <p:nvPr/>
        </p:nvSpPr>
        <p:spPr>
          <a:xfrm rot="10800000">
            <a:off x="-308364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05" name="Google Shape;605;p26"/>
          <p:cNvGrpSpPr/>
          <p:nvPr/>
        </p:nvGrpSpPr>
        <p:grpSpPr>
          <a:xfrm>
            <a:off x="-1129385" y="-2478031"/>
            <a:ext cx="12010982" cy="8673260"/>
            <a:chOff x="-1129385" y="-2478031"/>
            <a:chExt cx="12010982" cy="8673260"/>
          </a:xfrm>
        </p:grpSpPr>
        <p:sp>
          <p:nvSpPr>
            <p:cNvPr id="606" name="Google Shape;606;p26"/>
            <p:cNvSpPr/>
            <p:nvPr/>
          </p:nvSpPr>
          <p:spPr>
            <a:xfrm rot="10800000">
              <a:off x="576619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7" name="Google Shape;607;p26"/>
            <p:cNvSpPr/>
            <p:nvPr/>
          </p:nvSpPr>
          <p:spPr>
            <a:xfrm flipH="1">
              <a:off x="-1129385" y="46578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08" name="Google Shape;608;p26"/>
          <p:cNvGrpSpPr/>
          <p:nvPr/>
        </p:nvGrpSpPr>
        <p:grpSpPr>
          <a:xfrm>
            <a:off x="-1765037" y="118040"/>
            <a:ext cx="3296400" cy="703085"/>
            <a:chOff x="-12" y="3628590"/>
            <a:chExt cx="3296400" cy="703085"/>
          </a:xfrm>
        </p:grpSpPr>
        <p:grpSp>
          <p:nvGrpSpPr>
            <p:cNvPr id="609" name="Google Shape;609;p26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10" name="Google Shape;610;p26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11" name="Google Shape;611;p26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26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13" name="Google Shape;613;p26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4" name="Google Shape;614;p26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26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16" name="Google Shape;616;p2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7" name="Google Shape;617;p2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19" name="Google Shape;619;p2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0" name="Google Shape;620;p2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1" name="Google Shape;621;p26"/>
          <p:cNvSpPr txBox="1"/>
          <p:nvPr>
            <p:ph hasCustomPrompt="1" type="title"/>
          </p:nvPr>
        </p:nvSpPr>
        <p:spPr>
          <a:xfrm>
            <a:off x="1531375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2" name="Google Shape;622;p26"/>
          <p:cNvSpPr txBox="1"/>
          <p:nvPr>
            <p:ph idx="1" type="subTitle"/>
          </p:nvPr>
        </p:nvSpPr>
        <p:spPr>
          <a:xfrm>
            <a:off x="9385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3" name="Google Shape;623;p26"/>
          <p:cNvSpPr txBox="1"/>
          <p:nvPr>
            <p:ph idx="2" type="subTitle"/>
          </p:nvPr>
        </p:nvSpPr>
        <p:spPr>
          <a:xfrm>
            <a:off x="9385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4" name="Google Shape;624;p26"/>
          <p:cNvSpPr txBox="1"/>
          <p:nvPr>
            <p:ph hasCustomPrompt="1" idx="3" type="title"/>
          </p:nvPr>
        </p:nvSpPr>
        <p:spPr>
          <a:xfrm>
            <a:off x="40782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5" name="Google Shape;625;p26"/>
          <p:cNvSpPr txBox="1"/>
          <p:nvPr>
            <p:ph idx="4" type="subTitle"/>
          </p:nvPr>
        </p:nvSpPr>
        <p:spPr>
          <a:xfrm>
            <a:off x="34854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6" name="Google Shape;626;p26"/>
          <p:cNvSpPr txBox="1"/>
          <p:nvPr>
            <p:ph idx="5" type="subTitle"/>
          </p:nvPr>
        </p:nvSpPr>
        <p:spPr>
          <a:xfrm>
            <a:off x="34854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7" name="Google Shape;627;p26"/>
          <p:cNvSpPr txBox="1"/>
          <p:nvPr>
            <p:ph hasCustomPrompt="1" idx="6" type="title"/>
          </p:nvPr>
        </p:nvSpPr>
        <p:spPr>
          <a:xfrm>
            <a:off x="66251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26"/>
          <p:cNvSpPr txBox="1"/>
          <p:nvPr>
            <p:ph idx="7" type="subTitle"/>
          </p:nvPr>
        </p:nvSpPr>
        <p:spPr>
          <a:xfrm>
            <a:off x="60323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9" name="Google Shape;629;p26"/>
          <p:cNvSpPr txBox="1"/>
          <p:nvPr>
            <p:ph idx="8" type="subTitle"/>
          </p:nvPr>
        </p:nvSpPr>
        <p:spPr>
          <a:xfrm>
            <a:off x="60323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30" name="Google Shape;630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3" name="Google Shape;633;p27"/>
          <p:cNvGrpSpPr/>
          <p:nvPr/>
        </p:nvGrpSpPr>
        <p:grpSpPr>
          <a:xfrm flipH="1" rot="10800000">
            <a:off x="7632084" y="158865"/>
            <a:ext cx="3010303" cy="380635"/>
            <a:chOff x="5446772" y="1743190"/>
            <a:chExt cx="3010303" cy="380635"/>
          </a:xfrm>
        </p:grpSpPr>
        <p:grpSp>
          <p:nvGrpSpPr>
            <p:cNvPr id="634" name="Google Shape;634;p2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635" name="Google Shape;635;p2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6" name="Google Shape;636;p2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2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638" name="Google Shape;638;p2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39" name="Google Shape;639;p2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" name="Google Shape;640;p2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641" name="Google Shape;641;p2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42" name="Google Shape;642;p2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3" name="Google Shape;643;p27"/>
          <p:cNvGrpSpPr/>
          <p:nvPr/>
        </p:nvGrpSpPr>
        <p:grpSpPr>
          <a:xfrm>
            <a:off x="-201828" y="-265593"/>
            <a:ext cx="9294978" cy="6913322"/>
            <a:chOff x="-201828" y="-265593"/>
            <a:chExt cx="9294978" cy="6913322"/>
          </a:xfrm>
        </p:grpSpPr>
        <p:sp>
          <p:nvSpPr>
            <p:cNvPr id="644" name="Google Shape;644;p27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flipH="1" rot="10800000">
              <a:off x="-163643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27"/>
          <p:cNvSpPr/>
          <p:nvPr/>
        </p:nvSpPr>
        <p:spPr>
          <a:xfrm flipH="1" rot="10800000">
            <a:off x="8818850" y="4058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7"/>
          <p:cNvSpPr/>
          <p:nvPr/>
        </p:nvSpPr>
        <p:spPr>
          <a:xfrm>
            <a:off x="7371025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8"/>
          <p:cNvGrpSpPr/>
          <p:nvPr/>
        </p:nvGrpSpPr>
        <p:grpSpPr>
          <a:xfrm>
            <a:off x="-1199871" y="-1359417"/>
            <a:ext cx="10183874" cy="7869675"/>
            <a:chOff x="-1199871" y="-1359417"/>
            <a:chExt cx="10183874" cy="7869675"/>
          </a:xfrm>
        </p:grpSpPr>
        <p:grpSp>
          <p:nvGrpSpPr>
            <p:cNvPr id="650" name="Google Shape;650;p28"/>
            <p:cNvGrpSpPr/>
            <p:nvPr/>
          </p:nvGrpSpPr>
          <p:grpSpPr>
            <a:xfrm>
              <a:off x="-955172" y="-1359417"/>
              <a:ext cx="9939175" cy="7789388"/>
              <a:chOff x="-955172" y="-1359417"/>
              <a:chExt cx="9939175" cy="7789388"/>
            </a:xfrm>
          </p:grpSpPr>
          <p:sp>
            <p:nvSpPr>
              <p:cNvPr id="651" name="Google Shape;651;p28"/>
              <p:cNvSpPr/>
              <p:nvPr/>
            </p:nvSpPr>
            <p:spPr>
              <a:xfrm flipH="1">
                <a:off x="5463604" y="4588371"/>
                <a:ext cx="3520399" cy="1841600"/>
              </a:xfrm>
              <a:custGeom>
                <a:rect b="b" l="l" r="r" t="t"/>
                <a:pathLst>
                  <a:path extrusionOk="0" h="33981" w="64958">
                    <a:moveTo>
                      <a:pt x="1" y="0"/>
                    </a:moveTo>
                    <a:lnTo>
                      <a:pt x="1" y="33831"/>
                    </a:lnTo>
                    <a:lnTo>
                      <a:pt x="64957" y="33980"/>
                    </a:lnTo>
                    <a:lnTo>
                      <a:pt x="64957" y="33980"/>
                    </a:lnTo>
                    <a:lnTo>
                      <a:pt x="3099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 flipH="1" rot="10800000">
                <a:off x="-955172" y="-1359417"/>
                <a:ext cx="2979895" cy="1757817"/>
              </a:xfrm>
              <a:custGeom>
                <a:rect b="b" l="l" r="r" t="t"/>
                <a:pathLst>
                  <a:path extrusionOk="0" h="65842" w="111617">
                    <a:moveTo>
                      <a:pt x="0" y="0"/>
                    </a:moveTo>
                    <a:lnTo>
                      <a:pt x="0" y="65842"/>
                    </a:lnTo>
                    <a:lnTo>
                      <a:pt x="111616" y="65842"/>
                    </a:lnTo>
                    <a:lnTo>
                      <a:pt x="111616" y="17621"/>
                    </a:lnTo>
                    <a:lnTo>
                      <a:pt x="97436" y="17621"/>
                    </a:lnTo>
                    <a:lnTo>
                      <a:pt x="85702" y="6053"/>
                    </a:lnTo>
                    <a:lnTo>
                      <a:pt x="52864" y="6053"/>
                    </a:lnTo>
                    <a:lnTo>
                      <a:pt x="4681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28"/>
            <p:cNvSpPr/>
            <p:nvPr/>
          </p:nvSpPr>
          <p:spPr>
            <a:xfrm>
              <a:off x="-1199871" y="466865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p28"/>
          <p:cNvSpPr/>
          <p:nvPr/>
        </p:nvSpPr>
        <p:spPr>
          <a:xfrm flipH="1">
            <a:off x="8647766" y="4521501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28"/>
          <p:cNvGrpSpPr/>
          <p:nvPr/>
        </p:nvGrpSpPr>
        <p:grpSpPr>
          <a:xfrm flipH="1" rot="10800000">
            <a:off x="-1576500" y="4252465"/>
            <a:ext cx="3296400" cy="703085"/>
            <a:chOff x="-12" y="3628590"/>
            <a:chExt cx="3296400" cy="703085"/>
          </a:xfrm>
        </p:grpSpPr>
        <p:grpSp>
          <p:nvGrpSpPr>
            <p:cNvPr id="656" name="Google Shape;656;p2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57" name="Google Shape;657;p2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58" name="Google Shape;658;p2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2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60" name="Google Shape;660;p2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1" name="Google Shape;661;p2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2" name="Google Shape;662;p2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63" name="Google Shape;663;p2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4" name="Google Shape;664;p2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5" name="Google Shape;665;p2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66" name="Google Shape;666;p2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7" name="Google Shape;667;p2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8" name="Google Shape;66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9" name="Google Shape;669;p28"/>
          <p:cNvSpPr/>
          <p:nvPr/>
        </p:nvSpPr>
        <p:spPr>
          <a:xfrm flipH="1">
            <a:off x="5718529" y="4734383"/>
            <a:ext cx="3520400" cy="2076657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2" name="Google Shape;672;p29"/>
          <p:cNvSpPr/>
          <p:nvPr/>
        </p:nvSpPr>
        <p:spPr>
          <a:xfrm>
            <a:off x="6422716" y="-11537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9"/>
          <p:cNvSpPr/>
          <p:nvPr/>
        </p:nvSpPr>
        <p:spPr>
          <a:xfrm rot="10800000">
            <a:off x="6549401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29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675" name="Google Shape;675;p2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76" name="Google Shape;6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77" name="Google Shape;6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8" name="Google Shape;678;p2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79" name="Google Shape;6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0" name="Google Shape;6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2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82" name="Google Shape;682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3" name="Google Shape;683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2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85" name="Google Shape;685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6" name="Google Shape;686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29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688" name="Google Shape;688;p29"/>
            <p:cNvSpPr/>
            <p:nvPr/>
          </p:nvSpPr>
          <p:spPr>
            <a:xfrm>
              <a:off x="-176746" y="468825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 flipH="1" rot="10800000">
              <a:off x="-2028096" y="-66522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30"/>
          <p:cNvGrpSpPr/>
          <p:nvPr/>
        </p:nvGrpSpPr>
        <p:grpSpPr>
          <a:xfrm>
            <a:off x="-1206796" y="-728442"/>
            <a:ext cx="11075673" cy="7393347"/>
            <a:chOff x="-1206796" y="-728442"/>
            <a:chExt cx="11075673" cy="7393347"/>
          </a:xfrm>
        </p:grpSpPr>
        <p:sp>
          <p:nvSpPr>
            <p:cNvPr id="692" name="Google Shape;692;p30"/>
            <p:cNvSpPr/>
            <p:nvPr/>
          </p:nvSpPr>
          <p:spPr>
            <a:xfrm flipH="1" rot="10800000">
              <a:off x="-1206796" y="-72844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rot="10800000">
              <a:off x="7640980" y="-38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-150967" y="475350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30"/>
          <p:cNvGrpSpPr/>
          <p:nvPr/>
        </p:nvGrpSpPr>
        <p:grpSpPr>
          <a:xfrm>
            <a:off x="-460988" y="5"/>
            <a:ext cx="8180159" cy="5143491"/>
            <a:chOff x="-460988" y="5"/>
            <a:chExt cx="8180159" cy="5143491"/>
          </a:xfrm>
        </p:grpSpPr>
        <p:sp>
          <p:nvSpPr>
            <p:cNvPr id="696" name="Google Shape;696;p30"/>
            <p:cNvSpPr/>
            <p:nvPr/>
          </p:nvSpPr>
          <p:spPr>
            <a:xfrm>
              <a:off x="6712387" y="5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7" name="Google Shape;697;p30"/>
            <p:cNvGrpSpPr/>
            <p:nvPr/>
          </p:nvGrpSpPr>
          <p:grpSpPr>
            <a:xfrm>
              <a:off x="-460988" y="447730"/>
              <a:ext cx="7721994" cy="4695766"/>
              <a:chOff x="-460988" y="447730"/>
              <a:chExt cx="7721994" cy="4695766"/>
            </a:xfrm>
          </p:grpSpPr>
          <p:sp>
            <p:nvSpPr>
              <p:cNvPr id="698" name="Google Shape;698;p30"/>
              <p:cNvSpPr/>
              <p:nvPr/>
            </p:nvSpPr>
            <p:spPr>
              <a:xfrm flipH="1">
                <a:off x="-460988" y="447730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9" name="Google Shape;699;p30"/>
              <p:cNvGrpSpPr/>
              <p:nvPr/>
            </p:nvGrpSpPr>
            <p:grpSpPr>
              <a:xfrm>
                <a:off x="117004" y="4911501"/>
                <a:ext cx="7144003" cy="231995"/>
                <a:chOff x="117004" y="4911501"/>
                <a:chExt cx="7144003" cy="231995"/>
              </a:xfrm>
            </p:grpSpPr>
            <p:sp>
              <p:nvSpPr>
                <p:cNvPr id="700" name="Google Shape;700;p30"/>
                <p:cNvSpPr/>
                <p:nvPr/>
              </p:nvSpPr>
              <p:spPr>
                <a:xfrm>
                  <a:off x="117004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0"/>
                <p:cNvSpPr/>
                <p:nvPr/>
              </p:nvSpPr>
              <p:spPr>
                <a:xfrm flipH="1">
                  <a:off x="6028666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02" name="Google Shape;702;p30"/>
          <p:cNvGrpSpPr/>
          <p:nvPr/>
        </p:nvGrpSpPr>
        <p:grpSpPr>
          <a:xfrm>
            <a:off x="-1206808" y="-1311142"/>
            <a:ext cx="12598531" cy="8806268"/>
            <a:chOff x="-1206808" y="-1311142"/>
            <a:chExt cx="12598531" cy="8806268"/>
          </a:xfrm>
        </p:grpSpPr>
        <p:sp>
          <p:nvSpPr>
            <p:cNvPr id="703" name="Google Shape;703;p30"/>
            <p:cNvSpPr/>
            <p:nvPr/>
          </p:nvSpPr>
          <p:spPr>
            <a:xfrm flipH="1" rot="10800000">
              <a:off x="-563672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6490621" y="4604004"/>
              <a:ext cx="4901102" cy="2891122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 rot="10800000">
              <a:off x="6338717" y="-9979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-1206808" y="438625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" name="Google Shape;707;p30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8" name="Google Shape;708;p30"/>
          <p:cNvSpPr txBox="1"/>
          <p:nvPr>
            <p:ph idx="1" type="subTitle"/>
          </p:nvPr>
        </p:nvSpPr>
        <p:spPr>
          <a:xfrm>
            <a:off x="2347900" y="15718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9" name="Google Shape;709;p3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4"/>
          <p:cNvGrpSpPr/>
          <p:nvPr/>
        </p:nvGrpSpPr>
        <p:grpSpPr>
          <a:xfrm>
            <a:off x="7852085" y="4186321"/>
            <a:ext cx="3074607" cy="453954"/>
            <a:chOff x="5478797" y="847321"/>
            <a:chExt cx="3074607" cy="453954"/>
          </a:xfrm>
        </p:grpSpPr>
        <p:grpSp>
          <p:nvGrpSpPr>
            <p:cNvPr id="55" name="Google Shape;55;p4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" name="Google Shape;57;p4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4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0" name="Google Shape;60;p4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" name="Google Shape;61;p4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62" name="Google Shape;62;p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" name="Google Shape;63;p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" name="Google Shape;64;p4"/>
          <p:cNvGrpSpPr/>
          <p:nvPr/>
        </p:nvGrpSpPr>
        <p:grpSpPr>
          <a:xfrm>
            <a:off x="-522276" y="-1302097"/>
            <a:ext cx="7191391" cy="7853482"/>
            <a:chOff x="-522276" y="-1302097"/>
            <a:chExt cx="7191391" cy="7853482"/>
          </a:xfrm>
        </p:grpSpPr>
        <p:sp>
          <p:nvSpPr>
            <p:cNvPr id="65" name="Google Shape;65;p4"/>
            <p:cNvSpPr/>
            <p:nvPr/>
          </p:nvSpPr>
          <p:spPr>
            <a:xfrm flipH="1">
              <a:off x="3148717" y="4709785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flipH="1" rot="10800000">
              <a:off x="-522276" y="-13020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4"/>
          <p:cNvSpPr txBox="1"/>
          <p:nvPr>
            <p:ph idx="1" type="body"/>
          </p:nvPr>
        </p:nvSpPr>
        <p:spPr>
          <a:xfrm>
            <a:off x="720000" y="1065989"/>
            <a:ext cx="77040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" name="Google Shape;69;p4"/>
          <p:cNvSpPr/>
          <p:nvPr/>
        </p:nvSpPr>
        <p:spPr>
          <a:xfrm flipH="1">
            <a:off x="6000549" y="4603999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4"/>
          <p:cNvGrpSpPr/>
          <p:nvPr/>
        </p:nvGrpSpPr>
        <p:grpSpPr>
          <a:xfrm>
            <a:off x="4132575" y="4716825"/>
            <a:ext cx="5724316" cy="2084515"/>
            <a:chOff x="4132575" y="4716825"/>
            <a:chExt cx="5724316" cy="2084515"/>
          </a:xfrm>
        </p:grpSpPr>
        <p:sp>
          <p:nvSpPr>
            <p:cNvPr id="71" name="Google Shape;71;p4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31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12" name="Google Shape;712;p31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13" name="Google Shape;713;p3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4" name="Google Shape;714;p3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5" name="Google Shape;715;p31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16" name="Google Shape;716;p3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7" name="Google Shape;717;p3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31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19" name="Google Shape;719;p3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20" name="Google Shape;720;p3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1" name="Google Shape;721;p31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22" name="Google Shape;722;p31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 flipH="1" rot="10800000">
              <a:off x="1175807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31"/>
          <p:cNvSpPr/>
          <p:nvPr/>
        </p:nvSpPr>
        <p:spPr>
          <a:xfrm rot="10800000">
            <a:off x="794659" y="4876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/>
          <p:nvPr/>
        </p:nvSpPr>
        <p:spPr>
          <a:xfrm flipH="1">
            <a:off x="-561113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28" name="Google Shape;728;p32"/>
            <p:cNvSpPr/>
            <p:nvPr/>
          </p:nvSpPr>
          <p:spPr>
            <a:xfrm>
              <a:off x="7695191" y="307513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32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31" name="Google Shape;731;p3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32" name="Google Shape;732;p3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33" name="Google Shape;733;p3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3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35" name="Google Shape;735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6" name="Google Shape;736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3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38" name="Google Shape;738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9" name="Google Shape;739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41" name="Google Shape;741;p3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42" name="Google Shape;742;p3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3" name="Google Shape;743;p32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44" name="Google Shape;744;p32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flipH="1" rot="10800000">
              <a:off x="-881984" y="-739244"/>
              <a:ext cx="1959133" cy="1024867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flipH="1">
            <a:off x="-417877" y="5110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2"/>
          <p:cNvSpPr/>
          <p:nvPr/>
        </p:nvSpPr>
        <p:spPr>
          <a:xfrm flipH="1" rot="10800000">
            <a:off x="-621671" y="-1770656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5"/>
          <p:cNvGrpSpPr/>
          <p:nvPr/>
        </p:nvGrpSpPr>
        <p:grpSpPr>
          <a:xfrm>
            <a:off x="-1093351" y="-1466368"/>
            <a:ext cx="10388326" cy="8402728"/>
            <a:chOff x="-1093351" y="-1466368"/>
            <a:chExt cx="10388326" cy="8402728"/>
          </a:xfrm>
        </p:grpSpPr>
        <p:sp>
          <p:nvSpPr>
            <p:cNvPr id="75" name="Google Shape;75;p5"/>
            <p:cNvSpPr/>
            <p:nvPr/>
          </p:nvSpPr>
          <p:spPr>
            <a:xfrm flipH="1" rot="10800000">
              <a:off x="-3" y="-1466368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-1093351" y="45672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1" type="subTitle"/>
          </p:nvPr>
        </p:nvSpPr>
        <p:spPr>
          <a:xfrm>
            <a:off x="6360578" y="3454300"/>
            <a:ext cx="1773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5"/>
          <p:cNvSpPr txBox="1"/>
          <p:nvPr>
            <p:ph idx="2" type="subTitle"/>
          </p:nvPr>
        </p:nvSpPr>
        <p:spPr>
          <a:xfrm>
            <a:off x="2644083" y="3454300"/>
            <a:ext cx="17706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5"/>
          <p:cNvSpPr txBox="1"/>
          <p:nvPr>
            <p:ph idx="3" type="subTitle"/>
          </p:nvPr>
        </p:nvSpPr>
        <p:spPr>
          <a:xfrm>
            <a:off x="6360575" y="2714800"/>
            <a:ext cx="17739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4" type="subTitle"/>
          </p:nvPr>
        </p:nvSpPr>
        <p:spPr>
          <a:xfrm>
            <a:off x="2643925" y="2714800"/>
            <a:ext cx="17706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82" name="Google Shape;82;p5"/>
          <p:cNvGrpSpPr/>
          <p:nvPr/>
        </p:nvGrpSpPr>
        <p:grpSpPr>
          <a:xfrm>
            <a:off x="7568059" y="4604012"/>
            <a:ext cx="3010303" cy="380635"/>
            <a:chOff x="5446772" y="1743190"/>
            <a:chExt cx="3010303" cy="380635"/>
          </a:xfrm>
        </p:grpSpPr>
        <p:grpSp>
          <p:nvGrpSpPr>
            <p:cNvPr id="83" name="Google Shape;83;p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84" name="Google Shape;84;p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" name="Google Shape;85;p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87" name="Google Shape;87;p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" name="Google Shape;88;p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90" name="Google Shape;90;p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" name="Google Shape;91;p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5"/>
          <p:cNvSpPr/>
          <p:nvPr/>
        </p:nvSpPr>
        <p:spPr>
          <a:xfrm flipH="1">
            <a:off x="-831826" y="-3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 flipH="1" rot="10800000">
            <a:off x="7378450" y="-807272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 flipH="1" rot="10800000">
            <a:off x="-1358733" y="-903765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rot="10800000">
            <a:off x="-984940" y="165546"/>
            <a:ext cx="3074607" cy="453954"/>
            <a:chOff x="5478797" y="847321"/>
            <a:chExt cx="3074607" cy="453954"/>
          </a:xfrm>
        </p:grpSpPr>
        <p:grpSp>
          <p:nvGrpSpPr>
            <p:cNvPr id="97" name="Google Shape;97;p6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98" name="Google Shape;98;p6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9" name="Google Shape;99;p6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6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01" name="Google Shape;101;p6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2" name="Google Shape;102;p6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6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04" name="Google Shape;104;p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5" name="Google Shape;105;p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6"/>
          <p:cNvSpPr/>
          <p:nvPr/>
        </p:nvSpPr>
        <p:spPr>
          <a:xfrm rot="10800000">
            <a:off x="6000549" y="-1553122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/>
          <p:nvPr/>
        </p:nvSpPr>
        <p:spPr>
          <a:xfrm>
            <a:off x="713224" y="4972674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6"/>
          <p:cNvGrpSpPr/>
          <p:nvPr/>
        </p:nvGrpSpPr>
        <p:grpSpPr>
          <a:xfrm flipH="1">
            <a:off x="-3634650" y="4404925"/>
            <a:ext cx="5724316" cy="2084515"/>
            <a:chOff x="4132575" y="4716825"/>
            <a:chExt cx="5724316" cy="2084515"/>
          </a:xfrm>
        </p:grpSpPr>
        <p:sp>
          <p:nvSpPr>
            <p:cNvPr id="109" name="Google Shape;109;p6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1039274" y="1747188"/>
            <a:ext cx="3057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5" name="Google Shape;115;p7"/>
          <p:cNvSpPr/>
          <p:nvPr>
            <p:ph idx="2" type="pic"/>
          </p:nvPr>
        </p:nvSpPr>
        <p:spPr>
          <a:xfrm>
            <a:off x="4393774" y="1379588"/>
            <a:ext cx="3903300" cy="30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7"/>
          <p:cNvSpPr/>
          <p:nvPr/>
        </p:nvSpPr>
        <p:spPr>
          <a:xfrm>
            <a:off x="-1098862" y="460401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"/>
          <p:cNvSpPr/>
          <p:nvPr/>
        </p:nvSpPr>
        <p:spPr>
          <a:xfrm flipH="1" rot="10800000">
            <a:off x="-1594613" y="-603810"/>
            <a:ext cx="3247250" cy="169871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1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7"/>
          <p:cNvGrpSpPr/>
          <p:nvPr/>
        </p:nvGrpSpPr>
        <p:grpSpPr>
          <a:xfrm>
            <a:off x="645846" y="7"/>
            <a:ext cx="7230373" cy="5143500"/>
            <a:chOff x="645846" y="7"/>
            <a:chExt cx="7230373" cy="5143500"/>
          </a:xfrm>
        </p:grpSpPr>
        <p:sp>
          <p:nvSpPr>
            <p:cNvPr id="119" name="Google Shape;119;p7"/>
            <p:cNvSpPr/>
            <p:nvPr/>
          </p:nvSpPr>
          <p:spPr>
            <a:xfrm rot="10800000">
              <a:off x="645796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 rot="10800000">
              <a:off x="645846" y="49599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7"/>
          <p:cNvGrpSpPr/>
          <p:nvPr/>
        </p:nvGrpSpPr>
        <p:grpSpPr>
          <a:xfrm>
            <a:off x="-1510053" y="314652"/>
            <a:ext cx="3296400" cy="703085"/>
            <a:chOff x="-12" y="3628590"/>
            <a:chExt cx="3296400" cy="703085"/>
          </a:xfrm>
        </p:grpSpPr>
        <p:grpSp>
          <p:nvGrpSpPr>
            <p:cNvPr id="122" name="Google Shape;122;p7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123" name="Google Shape;123;p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" name="Google Shape;124;p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7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126" name="Google Shape;126;p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7" name="Google Shape;127;p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7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129" name="Google Shape;129;p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0" name="Google Shape;130;p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7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132" name="Google Shape;132;p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3" name="Google Shape;133;p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" name="Google Shape;134;p7"/>
          <p:cNvGrpSpPr/>
          <p:nvPr/>
        </p:nvGrpSpPr>
        <p:grpSpPr>
          <a:xfrm>
            <a:off x="-1510039" y="-1589006"/>
            <a:ext cx="11920665" cy="7774731"/>
            <a:chOff x="-1510039" y="-1589006"/>
            <a:chExt cx="11920665" cy="7774731"/>
          </a:xfrm>
        </p:grpSpPr>
        <p:sp>
          <p:nvSpPr>
            <p:cNvPr id="135" name="Google Shape;135;p7"/>
            <p:cNvSpPr/>
            <p:nvPr/>
          </p:nvSpPr>
          <p:spPr>
            <a:xfrm rot="10800000">
              <a:off x="6802328" y="-1589006"/>
              <a:ext cx="3608299" cy="2128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-1510039" y="4316600"/>
              <a:ext cx="3573015" cy="186912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8"/>
          <p:cNvGrpSpPr/>
          <p:nvPr/>
        </p:nvGrpSpPr>
        <p:grpSpPr>
          <a:xfrm>
            <a:off x="-10" y="-1009617"/>
            <a:ext cx="9640083" cy="7443072"/>
            <a:chOff x="-10" y="-1009617"/>
            <a:chExt cx="9640083" cy="7443072"/>
          </a:xfrm>
        </p:grpSpPr>
        <p:sp>
          <p:nvSpPr>
            <p:cNvPr id="139" name="Google Shape;139;p8"/>
            <p:cNvSpPr/>
            <p:nvPr/>
          </p:nvSpPr>
          <p:spPr>
            <a:xfrm rot="10800000">
              <a:off x="6119674" y="-100961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>
              <a:off x="-10" y="45220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503206" y="5"/>
            <a:ext cx="7007334" cy="4699016"/>
            <a:chOff x="2503206" y="5"/>
            <a:chExt cx="7007334" cy="4699016"/>
          </a:xfrm>
        </p:grpSpPr>
        <p:grpSp>
          <p:nvGrpSpPr>
            <p:cNvPr id="143" name="Google Shape;143;p8"/>
            <p:cNvGrpSpPr/>
            <p:nvPr/>
          </p:nvGrpSpPr>
          <p:grpSpPr>
            <a:xfrm>
              <a:off x="2503206" y="5"/>
              <a:ext cx="5597879" cy="4699016"/>
              <a:chOff x="2503206" y="5"/>
              <a:chExt cx="5597879" cy="4699016"/>
            </a:xfrm>
          </p:grpSpPr>
          <p:sp>
            <p:nvSpPr>
              <p:cNvPr id="144" name="Google Shape;144;p8"/>
              <p:cNvSpPr/>
              <p:nvPr/>
            </p:nvSpPr>
            <p:spPr>
              <a:xfrm flipH="1">
                <a:off x="250320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 flipH="1">
                <a:off x="6868745" y="4467026"/>
                <a:ext cx="1232340" cy="231995"/>
              </a:xfrm>
              <a:custGeom>
                <a:rect b="b" l="l" r="r" t="t"/>
                <a:pathLst>
                  <a:path extrusionOk="0" h="4203" w="22325">
                    <a:moveTo>
                      <a:pt x="0" y="0"/>
                    </a:moveTo>
                    <a:lnTo>
                      <a:pt x="4191" y="4191"/>
                    </a:lnTo>
                    <a:lnTo>
                      <a:pt x="22325" y="4202"/>
                    </a:lnTo>
                    <a:lnTo>
                      <a:pt x="18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8"/>
            <p:cNvGrpSpPr/>
            <p:nvPr/>
          </p:nvGrpSpPr>
          <p:grpSpPr>
            <a:xfrm>
              <a:off x="7937781" y="5"/>
              <a:ext cx="1572759" cy="183531"/>
              <a:chOff x="7937781" y="5"/>
              <a:chExt cx="1572759" cy="183531"/>
            </a:xfrm>
          </p:grpSpPr>
          <p:sp>
            <p:nvSpPr>
              <p:cNvPr id="147" name="Google Shape;147;p8"/>
              <p:cNvSpPr/>
              <p:nvPr/>
            </p:nvSpPr>
            <p:spPr>
              <a:xfrm>
                <a:off x="850375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7937781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" name="Google Shape;149;p8"/>
          <p:cNvGrpSpPr/>
          <p:nvPr/>
        </p:nvGrpSpPr>
        <p:grpSpPr>
          <a:xfrm>
            <a:off x="-1320285" y="-2292139"/>
            <a:ext cx="12455532" cy="9684964"/>
            <a:chOff x="-1320285" y="-2292139"/>
            <a:chExt cx="12455532" cy="9684964"/>
          </a:xfrm>
        </p:grpSpPr>
        <p:sp>
          <p:nvSpPr>
            <p:cNvPr id="150" name="Google Shape;150;p8"/>
            <p:cNvSpPr/>
            <p:nvPr/>
          </p:nvSpPr>
          <p:spPr>
            <a:xfrm flipH="1">
              <a:off x="6019840" y="4375286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flipH="1" rot="10800000">
              <a:off x="-1320285" y="-22921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-432453" y="499203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8"/>
          <p:cNvSpPr txBox="1"/>
          <p:nvPr>
            <p:ph type="title"/>
          </p:nvPr>
        </p:nvSpPr>
        <p:spPr>
          <a:xfrm>
            <a:off x="1768550" y="1636650"/>
            <a:ext cx="5607000" cy="18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4" name="Google Shape;154;p8"/>
          <p:cNvGrpSpPr/>
          <p:nvPr/>
        </p:nvGrpSpPr>
        <p:grpSpPr>
          <a:xfrm>
            <a:off x="-1892403" y="831971"/>
            <a:ext cx="12928869" cy="3635055"/>
            <a:chOff x="-1892403" y="831971"/>
            <a:chExt cx="12928869" cy="3635055"/>
          </a:xfrm>
        </p:grpSpPr>
        <p:grpSp>
          <p:nvGrpSpPr>
            <p:cNvPr id="155" name="Google Shape;155;p8"/>
            <p:cNvGrpSpPr/>
            <p:nvPr/>
          </p:nvGrpSpPr>
          <p:grpSpPr>
            <a:xfrm flipH="1">
              <a:off x="7436679" y="831971"/>
              <a:ext cx="3599787" cy="1044104"/>
              <a:chOff x="-1431671" y="656496"/>
              <a:chExt cx="3599787" cy="1044104"/>
            </a:xfrm>
          </p:grpSpPr>
          <p:grpSp>
            <p:nvGrpSpPr>
              <p:cNvPr id="156" name="Google Shape;156;p8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157" name="Google Shape;157;p8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58" name="Google Shape;158;p8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9" name="Google Shape;159;p8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160" name="Google Shape;160;p8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1" name="Google Shape;161;p8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" name="Google Shape;162;p8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63" name="Google Shape;163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" name="Google Shape;165;p8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166" name="Google Shape;166;p8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7" name="Google Shape;167;p8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8" name="Google Shape;168;p8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169" name="Google Shape;169;p8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" name="Google Shape;171;p8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172" name="Google Shape;172;p8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73" name="Google Shape;173;p8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" name="Google Shape;174;p8"/>
            <p:cNvGrpSpPr/>
            <p:nvPr/>
          </p:nvGrpSpPr>
          <p:grpSpPr>
            <a:xfrm>
              <a:off x="-1892403" y="3926990"/>
              <a:ext cx="3427062" cy="540036"/>
              <a:chOff x="-1366378" y="3596340"/>
              <a:chExt cx="3427062" cy="540036"/>
            </a:xfrm>
          </p:grpSpPr>
          <p:grpSp>
            <p:nvGrpSpPr>
              <p:cNvPr id="175" name="Google Shape;175;p8"/>
              <p:cNvGrpSpPr/>
              <p:nvPr/>
            </p:nvGrpSpPr>
            <p:grpSpPr>
              <a:xfrm>
                <a:off x="-1366378" y="4034012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76" name="Google Shape;176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7" name="Google Shape;177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8" name="Google Shape;178;p8"/>
              <p:cNvGrpSpPr/>
              <p:nvPr/>
            </p:nvGrpSpPr>
            <p:grpSpPr>
              <a:xfrm flipH="1">
                <a:off x="-949619" y="3596340"/>
                <a:ext cx="3010303" cy="380635"/>
                <a:chOff x="5446772" y="1743190"/>
                <a:chExt cx="3010303" cy="380635"/>
              </a:xfrm>
            </p:grpSpPr>
            <p:grpSp>
              <p:nvGrpSpPr>
                <p:cNvPr id="179" name="Google Shape;179;p8"/>
                <p:cNvGrpSpPr/>
                <p:nvPr/>
              </p:nvGrpSpPr>
              <p:grpSpPr>
                <a:xfrm flipH="1">
                  <a:off x="5898325" y="1865405"/>
                  <a:ext cx="1567047" cy="45661"/>
                  <a:chOff x="1754675" y="2661275"/>
                  <a:chExt cx="1945675" cy="56700"/>
                </a:xfrm>
              </p:grpSpPr>
              <p:cxnSp>
                <p:nvCxnSpPr>
                  <p:cNvPr id="180" name="Google Shape;180;p8"/>
                  <p:cNvCxnSpPr/>
                  <p:nvPr/>
                </p:nvCxnSpPr>
                <p:spPr>
                  <a:xfrm>
                    <a:off x="1754675" y="2689625"/>
                    <a:ext cx="18960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1" name="Google Shape;181;p8"/>
                  <p:cNvSpPr/>
                  <p:nvPr/>
                </p:nvSpPr>
                <p:spPr>
                  <a:xfrm>
                    <a:off x="3643650" y="266127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" name="Google Shape;182;p8"/>
                <p:cNvGrpSpPr/>
                <p:nvPr/>
              </p:nvGrpSpPr>
              <p:grpSpPr>
                <a:xfrm flipH="1">
                  <a:off x="5477439" y="1987637"/>
                  <a:ext cx="1561280" cy="136187"/>
                  <a:chOff x="1754675" y="2824000"/>
                  <a:chExt cx="4728285" cy="412439"/>
                </a:xfrm>
              </p:grpSpPr>
              <p:sp>
                <p:nvSpPr>
                  <p:cNvPr id="183" name="Google Shape;183;p8"/>
                  <p:cNvSpPr/>
                  <p:nvPr/>
                </p:nvSpPr>
                <p:spPr>
                  <a:xfrm>
                    <a:off x="1754675" y="2824000"/>
                    <a:ext cx="4593868" cy="355100"/>
                  </a:xfrm>
                  <a:custGeom>
                    <a:rect b="b" l="l" r="r" t="t"/>
                    <a:pathLst>
                      <a:path extrusionOk="0" h="5994" w="77550">
                        <a:moveTo>
                          <a:pt x="0" y="0"/>
                        </a:moveTo>
                        <a:lnTo>
                          <a:pt x="59202" y="0"/>
                        </a:lnTo>
                        <a:lnTo>
                          <a:pt x="65196" y="5994"/>
                        </a:lnTo>
                        <a:lnTo>
                          <a:pt x="77550" y="5994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sp>
              <p:sp>
                <p:nvSpPr>
                  <p:cNvPr id="184" name="Google Shape;184;p8"/>
                  <p:cNvSpPr/>
                  <p:nvPr/>
                </p:nvSpPr>
                <p:spPr>
                  <a:xfrm>
                    <a:off x="6348560" y="3102039"/>
                    <a:ext cx="134400" cy="1344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5" name="Google Shape;185;p8"/>
                <p:cNvGrpSpPr/>
                <p:nvPr/>
              </p:nvGrpSpPr>
              <p:grpSpPr>
                <a:xfrm flipH="1">
                  <a:off x="5446772" y="1743190"/>
                  <a:ext cx="3010303" cy="45661"/>
                  <a:chOff x="1766900" y="2869225"/>
                  <a:chExt cx="3737650" cy="56700"/>
                </a:xfrm>
              </p:grpSpPr>
              <p:cxnSp>
                <p:nvCxnSpPr>
                  <p:cNvPr id="186" name="Google Shape;186;p8"/>
                  <p:cNvCxnSpPr/>
                  <p:nvPr/>
                </p:nvCxnSpPr>
                <p:spPr>
                  <a:xfrm>
                    <a:off x="1766900" y="2897575"/>
                    <a:ext cx="36879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7" name="Google Shape;187;p8"/>
                  <p:cNvSpPr/>
                  <p:nvPr/>
                </p:nvSpPr>
                <p:spPr>
                  <a:xfrm>
                    <a:off x="5447850" y="286922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9"/>
          <p:cNvGrpSpPr/>
          <p:nvPr/>
        </p:nvGrpSpPr>
        <p:grpSpPr>
          <a:xfrm>
            <a:off x="-427509" y="-1247071"/>
            <a:ext cx="9750025" cy="7678774"/>
            <a:chOff x="-427509" y="-1247071"/>
            <a:chExt cx="9750025" cy="7678774"/>
          </a:xfrm>
        </p:grpSpPr>
        <p:sp>
          <p:nvSpPr>
            <p:cNvPr id="190" name="Google Shape;190;p9"/>
            <p:cNvSpPr/>
            <p:nvPr/>
          </p:nvSpPr>
          <p:spPr>
            <a:xfrm>
              <a:off x="-10" y="4520307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rot="10800000">
              <a:off x="5802117" y="-113470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5400000">
              <a:off x="-1266908" y="-40767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9"/>
          <p:cNvSpPr txBox="1"/>
          <p:nvPr>
            <p:ph type="title"/>
          </p:nvPr>
        </p:nvSpPr>
        <p:spPr>
          <a:xfrm>
            <a:off x="1481025" y="2102825"/>
            <a:ext cx="29544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9"/>
          <p:cNvSpPr txBox="1"/>
          <p:nvPr>
            <p:ph idx="1" type="subTitle"/>
          </p:nvPr>
        </p:nvSpPr>
        <p:spPr>
          <a:xfrm>
            <a:off x="4555250" y="2102825"/>
            <a:ext cx="32940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95" name="Google Shape;195;p9"/>
          <p:cNvGrpSpPr/>
          <p:nvPr/>
        </p:nvGrpSpPr>
        <p:grpSpPr>
          <a:xfrm>
            <a:off x="-427494" y="7"/>
            <a:ext cx="9851067" cy="5168274"/>
            <a:chOff x="-427494" y="7"/>
            <a:chExt cx="9851067" cy="5168274"/>
          </a:xfrm>
        </p:grpSpPr>
        <p:sp>
          <p:nvSpPr>
            <p:cNvPr id="196" name="Google Shape;196;p9"/>
            <p:cNvSpPr/>
            <p:nvPr/>
          </p:nvSpPr>
          <p:spPr>
            <a:xfrm rot="10800000">
              <a:off x="764741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flipH="1">
              <a:off x="1920116" y="4983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flipH="1" rot="10800000">
              <a:off x="-427494" y="8097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flipH="1">
              <a:off x="8005321" y="43369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>
            <a:off x="-591414" y="-2175664"/>
            <a:ext cx="11258111" cy="9004879"/>
            <a:chOff x="-591414" y="-2175664"/>
            <a:chExt cx="11258111" cy="9004879"/>
          </a:xfrm>
        </p:grpSpPr>
        <p:grpSp>
          <p:nvGrpSpPr>
            <p:cNvPr id="201" name="Google Shape;201;p9"/>
            <p:cNvGrpSpPr/>
            <p:nvPr/>
          </p:nvGrpSpPr>
          <p:grpSpPr>
            <a:xfrm flipH="1">
              <a:off x="4314168" y="4744700"/>
              <a:ext cx="5712041" cy="2084515"/>
              <a:chOff x="0" y="4530625"/>
              <a:chExt cx="5712041" cy="2084515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0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217025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" name="Google Shape;204;p9"/>
            <p:cNvSpPr/>
            <p:nvPr/>
          </p:nvSpPr>
          <p:spPr>
            <a:xfrm flipH="1" rot="10800000">
              <a:off x="7861425" y="-9594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flipH="1" rot="10800000">
              <a:off x="-591414" y="-217566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 flipH="1">
              <a:off x="-501963" y="4669800"/>
              <a:ext cx="3820522" cy="1537408"/>
              <a:chOff x="5741325" y="4455725"/>
              <a:chExt cx="3820522" cy="1537408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574132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3"/>
          <p:cNvSpPr txBox="1"/>
          <p:nvPr>
            <p:ph type="ctrTitle"/>
          </p:nvPr>
        </p:nvSpPr>
        <p:spPr>
          <a:xfrm>
            <a:off x="1176375" y="1565225"/>
            <a:ext cx="7353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Listas em Python</a:t>
            </a:r>
            <a:endParaRPr/>
          </a:p>
        </p:txBody>
      </p:sp>
      <p:grpSp>
        <p:nvGrpSpPr>
          <p:cNvPr id="753" name="Google Shape;753;p33"/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754" name="Google Shape;754;p33"/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755" name="Google Shape;755;p33"/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56" name="Google Shape;756;p33"/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7" name="Google Shape;757;p33"/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9" name="Google Shape;759;p33"/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0" name="Google Shape;760;p33"/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761" name="Google Shape;761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62" name="Google Shape;762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3"/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764" name="Google Shape;764;p33"/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5" name="Google Shape;765;p33"/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33"/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767" name="Google Shape;767;p33"/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768" name="Google Shape;768;p3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9" name="Google Shape;769;p3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0" name="Google Shape;770;p33"/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771" name="Google Shape;771;p3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2" name="Google Shape;772;p3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" name="Google Shape;773;p33"/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774" name="Google Shape;774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5" name="Google Shape;775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6" name="Google Shape;776;p33"/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777" name="Google Shape;777;p33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8" name="Google Shape;778;p33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33"/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780" name="Google Shape;780;p3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1" name="Google Shape;781;p3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33"/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783" name="Google Shape;783;p3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84" name="Google Shape;784;p3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/>
          <p:nvPr>
            <p:ph idx="2" type="subTitle"/>
          </p:nvPr>
        </p:nvSpPr>
        <p:spPr>
          <a:xfrm>
            <a:off x="240300" y="858628"/>
            <a:ext cx="3964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42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Desempacotamento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54" name="Google Shape;854;p42"/>
          <p:cNvSpPr txBox="1"/>
          <p:nvPr/>
        </p:nvSpPr>
        <p:spPr>
          <a:xfrm>
            <a:off x="333725" y="1928925"/>
            <a:ext cx="4818900" cy="941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pessoa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"Ana"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"Engenheira"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profissao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pessoa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profissao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55" name="Google Shape;85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600" y="3059028"/>
            <a:ext cx="5786559" cy="1876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3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Tupla dentro de Tupla</a:t>
            </a:r>
            <a:endParaRPr/>
          </a:p>
        </p:txBody>
      </p:sp>
      <p:pic>
        <p:nvPicPr>
          <p:cNvPr id="861" name="Google Shape;8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025" y="1268000"/>
            <a:ext cx="2363125" cy="301035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3"/>
          <p:cNvSpPr txBox="1"/>
          <p:nvPr/>
        </p:nvSpPr>
        <p:spPr>
          <a:xfrm>
            <a:off x="1061225" y="2963600"/>
            <a:ext cx="3670800" cy="800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), 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 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(3,4)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3" name="Google Shape;863;p43"/>
          <p:cNvSpPr txBox="1"/>
          <p:nvPr/>
        </p:nvSpPr>
        <p:spPr>
          <a:xfrm>
            <a:off x="873204" y="2048921"/>
            <a:ext cx="3000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[ </a:t>
            </a:r>
            <a:r>
              <a:rPr lang="en" sz="3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3800"/>
          </a:p>
        </p:txBody>
      </p:sp>
      <p:sp>
        <p:nvSpPr>
          <p:cNvPr id="864" name="Google Shape;864;p43"/>
          <p:cNvSpPr txBox="1"/>
          <p:nvPr/>
        </p:nvSpPr>
        <p:spPr>
          <a:xfrm>
            <a:off x="211965" y="1648714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Matriz</a:t>
            </a:r>
            <a:endParaRPr b="1"/>
          </a:p>
        </p:txBody>
      </p:sp>
      <p:sp>
        <p:nvSpPr>
          <p:cNvPr id="865" name="Google Shape;865;p43"/>
          <p:cNvSpPr txBox="1"/>
          <p:nvPr/>
        </p:nvSpPr>
        <p:spPr>
          <a:xfrm>
            <a:off x="1121325" y="21182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1 2</a:t>
            </a:r>
            <a:endParaRPr>
              <a:solidFill>
                <a:srgbClr val="10604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3 4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4"/>
          <p:cNvSpPr txBox="1"/>
          <p:nvPr>
            <p:ph idx="2" type="subTitle"/>
          </p:nvPr>
        </p:nvSpPr>
        <p:spPr>
          <a:xfrm>
            <a:off x="160175" y="1712850"/>
            <a:ext cx="5112300" cy="23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Agora é sua vez de praticar!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 Resolva os exercícios da lista a seguir.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44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Entrada de Dados</a:t>
            </a:r>
            <a:endParaRPr/>
          </a:p>
        </p:txBody>
      </p:sp>
      <p:pic>
        <p:nvPicPr>
          <p:cNvPr id="872" name="Google Shape;8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900" y="1185825"/>
            <a:ext cx="3090800" cy="2996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5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5 cores e mostre a terceira cor.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10 números e mostre apenas os pares.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nomes e mostre o primeiro e o último.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45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879" name="Google Shape;8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6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4 frutas e verifique se "banana" está presente.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números de 1 a 10 e mostre o tamanho dela.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os valores de uma tupla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(2, 4, 6, 8, 10)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46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886" name="Google Shape;88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7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6 cidades e mostre as três primeiras.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 loop que mostre todos os elementos de uma tupla de animais.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notas e mostre a maior e a menor.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47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893" name="Google Shape;8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48"/>
          <p:cNvSpPr txBox="1"/>
          <p:nvPr>
            <p:ph idx="2" type="subTitle"/>
          </p:nvPr>
        </p:nvSpPr>
        <p:spPr>
          <a:xfrm>
            <a:off x="427199" y="661703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o desempacotamento de uma tupla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(“João”, 30, “Professor”)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duas tuplas dentro e acesse o segundo elemento da segunda tupla.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Converta uma lista para tupla usando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tuple()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48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00" name="Google Shape;90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49"/>
          <p:cNvSpPr txBox="1"/>
          <p:nvPr>
            <p:ph idx="2" type="subTitle"/>
          </p:nvPr>
        </p:nvSpPr>
        <p:spPr>
          <a:xfrm>
            <a:off x="747881" y="1708675"/>
            <a:ext cx="4037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números repetidos.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Mostre apenas os números únicos (sem repetições).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49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Desafio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1</a:t>
            </a:r>
            <a:endParaRPr/>
          </a:p>
        </p:txBody>
      </p:sp>
      <p:pic>
        <p:nvPicPr>
          <p:cNvPr id="907" name="Google Shape;9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0"/>
          <p:cNvSpPr txBox="1"/>
          <p:nvPr>
            <p:ph idx="2" type="subTitle"/>
          </p:nvPr>
        </p:nvSpPr>
        <p:spPr>
          <a:xfrm>
            <a:off x="534300" y="913575"/>
            <a:ext cx="40377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tupla com coordenadas de pontos 2D, ex: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((1,2), (3,4), (5,6))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 programa que percorra a tupla e mostre todos os pontos no formato: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50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Desafio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2</a:t>
            </a:r>
            <a:endParaRPr/>
          </a:p>
        </p:txBody>
      </p:sp>
      <p:pic>
        <p:nvPicPr>
          <p:cNvPr id="914" name="Google Shape;91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50"/>
          <p:cNvSpPr txBox="1"/>
          <p:nvPr/>
        </p:nvSpPr>
        <p:spPr>
          <a:xfrm>
            <a:off x="1001150" y="3237100"/>
            <a:ext cx="18423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Ponto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6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/>
          <p:nvPr/>
        </p:nvSpPr>
        <p:spPr>
          <a:xfrm>
            <a:off x="180475" y="176825"/>
            <a:ext cx="896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O que é uma Tupla?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0" name="Google Shape;790;p34"/>
          <p:cNvSpPr txBox="1"/>
          <p:nvPr>
            <p:ph idx="2" type="subTitle"/>
          </p:nvPr>
        </p:nvSpPr>
        <p:spPr>
          <a:xfrm>
            <a:off x="767550" y="1399250"/>
            <a:ext cx="42984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coleção ordenada de elementos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Imutável → não pode ser alterada após a criação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Definida com parênteses </a:t>
            </a: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34"/>
          <p:cNvSpPr txBox="1"/>
          <p:nvPr/>
        </p:nvSpPr>
        <p:spPr>
          <a:xfrm>
            <a:off x="994500" y="3777725"/>
            <a:ext cx="5179500" cy="420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("maçã", "banana", "laranja")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92" name="Google Shape;7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200" y="914225"/>
            <a:ext cx="1933048" cy="27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35"/>
          <p:cNvSpPr txBox="1"/>
          <p:nvPr>
            <p:ph idx="2" type="subTitle"/>
          </p:nvPr>
        </p:nvSpPr>
        <p:spPr>
          <a:xfrm>
            <a:off x="433825" y="1486025"/>
            <a:ext cx="4378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Lista: [ ] (mutável)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Tupla: ( ) (imutável)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35"/>
          <p:cNvSpPr txBox="1"/>
          <p:nvPr/>
        </p:nvSpPr>
        <p:spPr>
          <a:xfrm>
            <a:off x="1775400" y="176825"/>
            <a:ext cx="545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Diferença entre Lista e Tupla</a:t>
            </a:r>
            <a:endParaRPr/>
          </a:p>
        </p:txBody>
      </p:sp>
      <p:sp>
        <p:nvSpPr>
          <p:cNvPr id="799" name="Google Shape;799;p35"/>
          <p:cNvSpPr txBox="1"/>
          <p:nvPr/>
        </p:nvSpPr>
        <p:spPr>
          <a:xfrm>
            <a:off x="1107975" y="2823300"/>
            <a:ext cx="2082300" cy="634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tupla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0" name="Google Shape;8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575" y="1226775"/>
            <a:ext cx="4029900" cy="26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"/>
          <p:cNvSpPr txBox="1"/>
          <p:nvPr>
            <p:ph idx="2" type="subTitle"/>
          </p:nvPr>
        </p:nvSpPr>
        <p:spPr>
          <a:xfrm>
            <a:off x="193500" y="851950"/>
            <a:ext cx="4378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Tupla vazia: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Tupla com um item: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Tupla com vários itens: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6"/>
          <p:cNvSpPr txBox="1"/>
          <p:nvPr/>
        </p:nvSpPr>
        <p:spPr>
          <a:xfrm>
            <a:off x="1775400" y="176825"/>
            <a:ext cx="545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Criando Tuplas</a:t>
            </a:r>
            <a:endParaRPr/>
          </a:p>
        </p:txBody>
      </p:sp>
      <p:pic>
        <p:nvPicPr>
          <p:cNvPr id="807" name="Google Shape;8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575" y="1226775"/>
            <a:ext cx="4029900" cy="268995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36"/>
          <p:cNvSpPr txBox="1"/>
          <p:nvPr/>
        </p:nvSpPr>
        <p:spPr>
          <a:xfrm>
            <a:off x="887725" y="1266825"/>
            <a:ext cx="1989000" cy="388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tupla_vazia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9" name="Google Shape;809;p36"/>
          <p:cNvSpPr txBox="1"/>
          <p:nvPr/>
        </p:nvSpPr>
        <p:spPr>
          <a:xfrm>
            <a:off x="887725" y="2095770"/>
            <a:ext cx="1600200" cy="447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tupla1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0" name="Google Shape;810;p36"/>
          <p:cNvSpPr txBox="1"/>
          <p:nvPr/>
        </p:nvSpPr>
        <p:spPr>
          <a:xfrm>
            <a:off x="887725" y="2928850"/>
            <a:ext cx="3263700" cy="447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tupla1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”Python”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37"/>
          <p:cNvSpPr txBox="1"/>
          <p:nvPr>
            <p:ph idx="2" type="subTitle"/>
          </p:nvPr>
        </p:nvSpPr>
        <p:spPr>
          <a:xfrm>
            <a:off x="80100" y="1445978"/>
            <a:ext cx="3964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Índices começam em 0.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37"/>
          <p:cNvSpPr txBox="1"/>
          <p:nvPr/>
        </p:nvSpPr>
        <p:spPr>
          <a:xfrm>
            <a:off x="2109125" y="176825"/>
            <a:ext cx="4612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Acessando Elementos</a:t>
            </a:r>
            <a:endParaRPr>
              <a:solidFill>
                <a:srgbClr val="106040"/>
              </a:solidFill>
            </a:endParaRPr>
          </a:p>
        </p:txBody>
      </p:sp>
      <p:sp>
        <p:nvSpPr>
          <p:cNvPr id="817" name="Google Shape;817;p37"/>
          <p:cNvSpPr txBox="1"/>
          <p:nvPr/>
        </p:nvSpPr>
        <p:spPr>
          <a:xfrm>
            <a:off x="133500" y="2260775"/>
            <a:ext cx="4284900" cy="916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cores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"azul"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"verde"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"vermelho"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cores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azul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cores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vermelho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18" name="Google Shape;8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475" y="980950"/>
            <a:ext cx="4400700" cy="2931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38"/>
          <p:cNvSpPr txBox="1"/>
          <p:nvPr>
            <p:ph idx="2" type="subTitle"/>
          </p:nvPr>
        </p:nvSpPr>
        <p:spPr>
          <a:xfrm>
            <a:off x="287050" y="1361013"/>
            <a:ext cx="4765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Permitem acessar do final para o começo.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38"/>
          <p:cNvSpPr txBox="1"/>
          <p:nvPr/>
        </p:nvSpPr>
        <p:spPr>
          <a:xfrm>
            <a:off x="2222600" y="176825"/>
            <a:ext cx="490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Índices Negativos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25" name="Google Shape;825;p38"/>
          <p:cNvSpPr txBox="1"/>
          <p:nvPr/>
        </p:nvSpPr>
        <p:spPr>
          <a:xfrm>
            <a:off x="520600" y="2416150"/>
            <a:ext cx="42984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"maçã"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banana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laranja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laranja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banana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26" name="Google Shape;826;p38"/>
          <p:cNvPicPr preferRelativeResize="0"/>
          <p:nvPr/>
        </p:nvPicPr>
        <p:blipFill rotWithShape="1">
          <a:blip r:embed="rId3">
            <a:alphaModFix/>
          </a:blip>
          <a:srcRect b="17295" l="17439" r="18135" t="18458"/>
          <a:stretch/>
        </p:blipFill>
        <p:spPr>
          <a:xfrm>
            <a:off x="5633225" y="1388288"/>
            <a:ext cx="2469550" cy="24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39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Fatiamento de Listas</a:t>
            </a:r>
            <a:endParaRPr sz="2600">
              <a:solidFill>
                <a:srgbClr val="1780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32" name="Google Shape;832;p39"/>
          <p:cNvSpPr txBox="1"/>
          <p:nvPr/>
        </p:nvSpPr>
        <p:spPr>
          <a:xfrm>
            <a:off x="73425" y="1648600"/>
            <a:ext cx="4805400" cy="1001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17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40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 sz="17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(20, 30, 40)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[: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])   </a:t>
            </a:r>
            <a:r>
              <a:rPr i="1" lang="en" sz="17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(10, 20, 30)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3" name="Google Shape;83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150" y="1054400"/>
            <a:ext cx="3782450" cy="283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0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Percorrendo Tuplas</a:t>
            </a:r>
            <a:endParaRPr/>
          </a:p>
        </p:txBody>
      </p:sp>
      <p:sp>
        <p:nvSpPr>
          <p:cNvPr id="839" name="Google Shape;839;p40"/>
          <p:cNvSpPr txBox="1"/>
          <p:nvPr/>
        </p:nvSpPr>
        <p:spPr>
          <a:xfrm>
            <a:off x="160175" y="2122475"/>
            <a:ext cx="5139300" cy="901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animais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"gato"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"cachorro"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"passarinho"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animais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40" name="Google Shape;8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2550" y="1134500"/>
            <a:ext cx="2363125" cy="30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1"/>
          <p:cNvSpPr txBox="1"/>
          <p:nvPr>
            <p:ph idx="2" type="subTitle"/>
          </p:nvPr>
        </p:nvSpPr>
        <p:spPr>
          <a:xfrm>
            <a:off x="226900" y="1429287"/>
            <a:ext cx="44451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len()</a:t>
            </a:r>
            <a: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tamanho da tupla</a:t>
            </a:r>
            <a:b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min()</a:t>
            </a:r>
            <a: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max()</a:t>
            </a:r>
            <a:b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b="1" sz="2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sum()</a:t>
            </a:r>
            <a: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(se forem números)</a:t>
            </a:r>
            <a:b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verificar se existe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6" name="Google Shape;846;p41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úteis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7" name="Google Shape;8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400" y="1107800"/>
            <a:ext cx="4153849" cy="311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